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hyperlink" Target="http://www.keynotego.com/" TargetMode="Externa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eg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Titeltekst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5" name="Brødtekst, niveau et…"/>
          <p:cNvSpPr txBox="1"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6" name="Lysbillednummer"/>
          <p:cNvSpPr txBox="1"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–Jon Hansen"/>
          <p:cNvSpPr txBox="1"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–Jon Hansen</a:t>
            </a:r>
          </a:p>
        </p:txBody>
      </p:sp>
      <p:sp>
        <p:nvSpPr>
          <p:cNvPr id="103" name="“Skriv et citat her”."/>
          <p:cNvSpPr txBox="1"/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“Skriv et citat her”.</a:t>
            </a:r>
          </a:p>
        </p:txBody>
      </p:sp>
      <p:sp>
        <p:nvSpPr>
          <p:cNvPr id="10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42761833_2880x1921.jpeg"/>
          <p:cNvSpPr/>
          <p:nvPr>
            <p:ph type="pic" idx="13"/>
          </p:nvPr>
        </p:nvSpPr>
        <p:spPr>
          <a:xfrm>
            <a:off x="-1143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2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323A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ww.keynotego.com"/>
          <p:cNvSpPr/>
          <p:nvPr/>
        </p:nvSpPr>
        <p:spPr>
          <a:xfrm>
            <a:off x="-1" y="8977631"/>
            <a:ext cx="13004801" cy="7851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914400">
              <a:defRPr spc="196" sz="42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www.</a:t>
            </a:r>
            <a:r>
              <a:rPr>
                <a:solidFill>
                  <a:srgbClr val="262626"/>
                </a:solidFill>
              </a:rPr>
              <a:t>keynotego</a:t>
            </a:r>
            <a:r>
              <a:t>.com</a:t>
            </a:r>
          </a:p>
        </p:txBody>
      </p:sp>
      <p:sp>
        <p:nvSpPr>
          <p:cNvPr id="127" name="Freeform 22"/>
          <p:cNvSpPr/>
          <p:nvPr/>
        </p:nvSpPr>
        <p:spPr>
          <a:xfrm rot="5400000">
            <a:off x="118941" y="197495"/>
            <a:ext cx="526931" cy="81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403" y="7237"/>
                </a:moveTo>
                <a:cubicBezTo>
                  <a:pt x="4337" y="5997"/>
                  <a:pt x="5217" y="4711"/>
                  <a:pt x="6928" y="3838"/>
                </a:cubicBezTo>
                <a:cubicBezTo>
                  <a:pt x="9667" y="2440"/>
                  <a:pt x="13497" y="2630"/>
                  <a:pt x="15484" y="4261"/>
                </a:cubicBezTo>
                <a:cubicBezTo>
                  <a:pt x="13177" y="3716"/>
                  <a:pt x="10484" y="4025"/>
                  <a:pt x="8432" y="5072"/>
                </a:cubicBezTo>
                <a:cubicBezTo>
                  <a:pt x="6380" y="6119"/>
                  <a:pt x="5286" y="7741"/>
                  <a:pt x="5567" y="9321"/>
                </a:cubicBezTo>
                <a:lnTo>
                  <a:pt x="5567" y="9321"/>
                </a:lnTo>
                <a:cubicBezTo>
                  <a:pt x="4822" y="8709"/>
                  <a:pt x="4442" y="7982"/>
                  <a:pt x="4403" y="7237"/>
                </a:cubicBezTo>
                <a:close/>
                <a:moveTo>
                  <a:pt x="2817" y="6990"/>
                </a:moveTo>
                <a:cubicBezTo>
                  <a:pt x="2817" y="9844"/>
                  <a:pt x="6391" y="12157"/>
                  <a:pt x="10800" y="12157"/>
                </a:cubicBezTo>
                <a:cubicBezTo>
                  <a:pt x="15209" y="12157"/>
                  <a:pt x="18783" y="9844"/>
                  <a:pt x="18783" y="6990"/>
                </a:cubicBezTo>
                <a:cubicBezTo>
                  <a:pt x="18783" y="4136"/>
                  <a:pt x="15209" y="1823"/>
                  <a:pt x="10800" y="1823"/>
                </a:cubicBezTo>
                <a:cubicBezTo>
                  <a:pt x="6391" y="1823"/>
                  <a:pt x="2817" y="4136"/>
                  <a:pt x="2817" y="6990"/>
                </a:cubicBezTo>
                <a:close/>
                <a:moveTo>
                  <a:pt x="0" y="6990"/>
                </a:moveTo>
                <a:cubicBezTo>
                  <a:pt x="0" y="3129"/>
                  <a:pt x="4835" y="0"/>
                  <a:pt x="10800" y="0"/>
                </a:cubicBezTo>
                <a:cubicBezTo>
                  <a:pt x="16765" y="0"/>
                  <a:pt x="21600" y="3129"/>
                  <a:pt x="21600" y="6990"/>
                </a:cubicBezTo>
                <a:cubicBezTo>
                  <a:pt x="21600" y="10368"/>
                  <a:pt x="17898" y="13186"/>
                  <a:pt x="12977" y="13838"/>
                </a:cubicBezTo>
                <a:lnTo>
                  <a:pt x="12953" y="13839"/>
                </a:lnTo>
                <a:lnTo>
                  <a:pt x="13840" y="21600"/>
                </a:lnTo>
                <a:lnTo>
                  <a:pt x="7761" y="21600"/>
                </a:lnTo>
                <a:lnTo>
                  <a:pt x="8647" y="13839"/>
                </a:lnTo>
                <a:lnTo>
                  <a:pt x="8623" y="13838"/>
                </a:lnTo>
                <a:cubicBezTo>
                  <a:pt x="3702" y="13186"/>
                  <a:pt x="0" y="10368"/>
                  <a:pt x="0" y="6990"/>
                </a:cubicBezTo>
                <a:close/>
              </a:path>
            </a:pathLst>
          </a:custGeom>
          <a:solidFill>
            <a:srgbClr val="9A619F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31" name="Group 7"/>
          <p:cNvGrpSpPr/>
          <p:nvPr/>
        </p:nvGrpSpPr>
        <p:grpSpPr>
          <a:xfrm>
            <a:off x="-2399670" y="50041"/>
            <a:ext cx="2279065" cy="1109059"/>
            <a:chOff x="126316" y="0"/>
            <a:chExt cx="2279064" cy="1109057"/>
          </a:xfrm>
        </p:grpSpPr>
        <p:sp>
          <p:nvSpPr>
            <p:cNvPr id="128" name="TextBox 9"/>
            <p:cNvSpPr txBox="1"/>
            <p:nvPr/>
          </p:nvSpPr>
          <p:spPr>
            <a:xfrm>
              <a:off x="126316" y="0"/>
              <a:ext cx="481127" cy="455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By:</a:t>
              </a:r>
            </a:p>
          </p:txBody>
        </p:sp>
        <p:sp>
          <p:nvSpPr>
            <p:cNvPr id="129" name="TextBox 10"/>
            <p:cNvSpPr txBox="1"/>
            <p:nvPr/>
          </p:nvSpPr>
          <p:spPr>
            <a:xfrm>
              <a:off x="1739714" y="653293"/>
              <a:ext cx="665668" cy="455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.com</a:t>
              </a:r>
            </a:p>
          </p:txBody>
        </p:sp>
        <p:pic>
          <p:nvPicPr>
            <p:cNvPr id="130" name="logo-keynotego-184x45_top-no-tagline.png" descr="logo-keynotego-184x45_top-no-taglin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18877"/>
            <a:stretch>
              <a:fillRect/>
            </a:stretch>
          </p:blipFill>
          <p:spPr>
            <a:xfrm>
              <a:off x="155535" y="343457"/>
              <a:ext cx="2067710" cy="4102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2" name="Rectangle 12"/>
          <p:cNvSpPr txBox="1"/>
          <p:nvPr/>
        </p:nvSpPr>
        <p:spPr>
          <a:xfrm>
            <a:off x="-53196" y="9922507"/>
            <a:ext cx="1782472" cy="402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914400">
              <a:defRPr sz="1400">
                <a:solidFill>
                  <a:srgbClr val="55555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© </a:t>
            </a:r>
            <a:r>
              <a:rPr u="sng">
                <a:solidFill>
                  <a:srgbClr val="6C2B43"/>
                </a:solidFill>
                <a:uFill>
                  <a:solidFill>
                    <a:srgbClr val="6C2B43"/>
                  </a:solidFill>
                </a:uFill>
                <a:hlinkClick r:id="rId3" invalidUrl="" action="" tgtFrame="" tooltip="" history="1" highlightClick="0" endSnd="0"/>
              </a:rPr>
              <a:t>keynotego.com</a:t>
            </a:r>
          </a:p>
        </p:txBody>
      </p:sp>
      <p:sp>
        <p:nvSpPr>
          <p:cNvPr id="133" name="Title Text"/>
          <p:cNvSpPr txBox="1"/>
          <p:nvPr>
            <p:ph type="body" sz="quarter" idx="13"/>
          </p:nvPr>
        </p:nvSpPr>
        <p:spPr>
          <a:xfrm>
            <a:off x="1012814" y="183082"/>
            <a:ext cx="11635717" cy="842978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lnSpc>
                <a:spcPct val="90000"/>
              </a:lnSpc>
              <a:spcBef>
                <a:spcPts val="0"/>
              </a:spcBef>
              <a:buSzTx/>
              <a:buNone/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Lysbillednummer"/>
          <p:cNvSpPr txBox="1"/>
          <p:nvPr>
            <p:ph type="sldNum" sz="quarter" idx="2"/>
          </p:nvPr>
        </p:nvSpPr>
        <p:spPr>
          <a:xfrm>
            <a:off x="6343006" y="9296400"/>
            <a:ext cx="312015" cy="3123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ysbillednummer"/>
          <p:cNvSpPr txBox="1"/>
          <p:nvPr>
            <p:ph type="sldNum" sz="quarter" idx="2"/>
          </p:nvPr>
        </p:nvSpPr>
        <p:spPr>
          <a:xfrm>
            <a:off x="12375716" y="7907586"/>
            <a:ext cx="527027" cy="539454"/>
          </a:xfrm>
          <a:prstGeom prst="rect">
            <a:avLst/>
          </a:prstGeom>
        </p:spPr>
        <p:txBody>
          <a:bodyPr lIns="130026" tIns="130026" rIns="130026" bIns="130026" anchor="ctr"/>
          <a:lstStyle>
            <a:lvl1pPr algn="r" defTabSz="1733973"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25;p5"/>
          <p:cNvSpPr/>
          <p:nvPr/>
        </p:nvSpPr>
        <p:spPr>
          <a:xfrm flipH="1" rot="10800000">
            <a:off x="-1" y="3617067"/>
            <a:ext cx="13004801" cy="4917333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733973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9" name="Google Shape;26;p5"/>
          <p:cNvSpPr/>
          <p:nvPr/>
        </p:nvSpPr>
        <p:spPr>
          <a:xfrm>
            <a:off x="-1" y="3617066"/>
            <a:ext cx="13004801" cy="154455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1733973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0" name="Titeltekst"/>
          <p:cNvSpPr txBox="1"/>
          <p:nvPr>
            <p:ph type="title"/>
          </p:nvPr>
        </p:nvSpPr>
        <p:spPr>
          <a:xfrm>
            <a:off x="671146" y="2269831"/>
            <a:ext cx="11693654" cy="1091841"/>
          </a:xfrm>
          <a:prstGeom prst="rect">
            <a:avLst/>
          </a:prstGeom>
        </p:spPr>
        <p:txBody>
          <a:bodyPr lIns="130026" tIns="130026" rIns="130026" bIns="130026" anchor="b"/>
          <a:lstStyle>
            <a:lvl1pPr defTabSz="1733973">
              <a:lnSpc>
                <a:spcPct val="100000"/>
              </a:lnSpc>
              <a:defRPr cap="none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51" name="Brødtekst, niveau et…"/>
          <p:cNvSpPr txBox="1"/>
          <p:nvPr>
            <p:ph type="body" sz="quarter" idx="1"/>
          </p:nvPr>
        </p:nvSpPr>
        <p:spPr>
          <a:xfrm>
            <a:off x="671146" y="3948550"/>
            <a:ext cx="5688748" cy="3854508"/>
          </a:xfrm>
          <a:prstGeom prst="rect">
            <a:avLst/>
          </a:prstGeom>
        </p:spPr>
        <p:txBody>
          <a:bodyPr lIns="130026" tIns="130026" rIns="130026" bIns="130026" anchor="t"/>
          <a:lstStyle>
            <a:lvl1pPr marL="729342" indent="-589642" defTabSz="1733973">
              <a:lnSpc>
                <a:spcPct val="115000"/>
              </a:lnSpc>
              <a:spcBef>
                <a:spcPts val="0"/>
              </a:spcBef>
              <a:buClr>
                <a:srgbClr val="737373"/>
              </a:buClr>
              <a:buSzPts val="2600"/>
              <a:buFont typeface="Helvetica"/>
              <a:buChar char="●"/>
              <a:defRPr sz="2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70000" indent="-660400" defTabSz="1733973">
              <a:lnSpc>
                <a:spcPct val="115000"/>
              </a:lnSpc>
              <a:spcBef>
                <a:spcPts val="0"/>
              </a:spcBef>
              <a:buClr>
                <a:srgbClr val="737373"/>
              </a:buClr>
              <a:buSzPts val="2600"/>
              <a:buFont typeface="Helvetica"/>
              <a:buChar char="○"/>
              <a:defRPr sz="2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727200" indent="-660400" defTabSz="1733973">
              <a:lnSpc>
                <a:spcPct val="115000"/>
              </a:lnSpc>
              <a:spcBef>
                <a:spcPts val="0"/>
              </a:spcBef>
              <a:buClr>
                <a:srgbClr val="737373"/>
              </a:buClr>
              <a:buSzPts val="2600"/>
              <a:buFont typeface="Helvetica"/>
              <a:buChar char="■"/>
              <a:defRPr sz="2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184400" indent="-660400" defTabSz="1733973">
              <a:lnSpc>
                <a:spcPct val="115000"/>
              </a:lnSpc>
              <a:spcBef>
                <a:spcPts val="0"/>
              </a:spcBef>
              <a:buClr>
                <a:srgbClr val="737373"/>
              </a:buClr>
              <a:buSzPts val="2600"/>
              <a:buFont typeface="Helvetica"/>
              <a:buChar char="●"/>
              <a:defRPr sz="2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641600" indent="-660400" defTabSz="1733973">
              <a:lnSpc>
                <a:spcPct val="115000"/>
              </a:lnSpc>
              <a:spcBef>
                <a:spcPts val="0"/>
              </a:spcBef>
              <a:buClr>
                <a:srgbClr val="737373"/>
              </a:buClr>
              <a:buSzPts val="2600"/>
              <a:buFont typeface="Helvetica"/>
              <a:buChar char="○"/>
              <a:defRPr sz="2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52" name="Google Shape;29;p5"/>
          <p:cNvSpPr txBox="1"/>
          <p:nvPr>
            <p:ph type="body" sz="quarter" idx="13"/>
          </p:nvPr>
        </p:nvSpPr>
        <p:spPr>
          <a:xfrm>
            <a:off x="6676266" y="3948550"/>
            <a:ext cx="5688748" cy="3854508"/>
          </a:xfrm>
          <a:prstGeom prst="rect">
            <a:avLst/>
          </a:prstGeom>
        </p:spPr>
        <p:txBody>
          <a:bodyPr lIns="130026" tIns="130026" rIns="130026" bIns="130026" anchor="t"/>
          <a:lstStyle/>
          <a:p>
            <a:pPr marL="729342" indent="-589642" defTabSz="1733973">
              <a:lnSpc>
                <a:spcPct val="115000"/>
              </a:lnSpc>
              <a:spcBef>
                <a:spcPts val="0"/>
              </a:spcBef>
              <a:buClr>
                <a:srgbClr val="737373"/>
              </a:buClr>
              <a:buSzPts val="2600"/>
              <a:buFont typeface="Helvetica"/>
              <a:buChar char="●"/>
              <a:defRPr sz="2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153" name="Lysbillednummer"/>
          <p:cNvSpPr txBox="1"/>
          <p:nvPr>
            <p:ph type="sldNum" sz="quarter" idx="2"/>
          </p:nvPr>
        </p:nvSpPr>
        <p:spPr>
          <a:xfrm>
            <a:off x="12375716" y="7907586"/>
            <a:ext cx="527027" cy="539454"/>
          </a:xfrm>
          <a:prstGeom prst="rect">
            <a:avLst/>
          </a:prstGeom>
        </p:spPr>
        <p:txBody>
          <a:bodyPr lIns="130026" tIns="130026" rIns="130026" bIns="130026" anchor="ctr"/>
          <a:lstStyle>
            <a:lvl1pPr algn="r" defTabSz="1733973"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lede"/>
          <p:cNvSpPr/>
          <p:nvPr>
            <p:ph type="pic" idx="13"/>
          </p:nvPr>
        </p:nvSpPr>
        <p:spPr>
          <a:xfrm>
            <a:off x="622300" y="101600"/>
            <a:ext cx="11760200" cy="78401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Titeltekst"/>
          <p:cNvSpPr txBox="1"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25" name="Brødtekst, niveau et…"/>
          <p:cNvSpPr txBox="1"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tekst"/>
          <p:cNvSpPr txBox="1"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lede"/>
          <p:cNvSpPr/>
          <p:nvPr>
            <p:ph type="pic" sz="half" idx="13"/>
          </p:nvPr>
        </p:nvSpPr>
        <p:spPr>
          <a:xfrm>
            <a:off x="6807200" y="5969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Titeltekst"/>
          <p:cNvSpPr txBox="1"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Titeltekst</a:t>
            </a:r>
          </a:p>
        </p:txBody>
      </p:sp>
      <p:sp>
        <p:nvSpPr>
          <p:cNvPr id="43" name="Brødtekst, niveau et…"/>
          <p:cNvSpPr txBox="1"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treg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treg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treg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5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treg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Brødtekst, niveau et…"/>
          <p:cNvSpPr txBox="1"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treg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Streg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treg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" name="Billede"/>
          <p:cNvSpPr/>
          <p:nvPr>
            <p:ph type="pic" sz="half" idx="13"/>
          </p:nvPr>
        </p:nvSpPr>
        <p:spPr>
          <a:xfrm>
            <a:off x="-838200" y="2997200"/>
            <a:ext cx="8286750" cy="552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5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76" name="Brødtekst, niveau et…"/>
          <p:cNvSpPr txBox="1"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7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rødtekst, niveau 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85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illede"/>
          <p:cNvSpPr/>
          <p:nvPr>
            <p:ph type="pic" sz="quarter" idx="13"/>
          </p:nvPr>
        </p:nvSpPr>
        <p:spPr>
          <a:xfrm>
            <a:off x="6642100" y="914400"/>
            <a:ext cx="5727700" cy="382045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Billede"/>
          <p:cNvSpPr/>
          <p:nvPr>
            <p:ph type="pic" sz="quarter" idx="14"/>
          </p:nvPr>
        </p:nvSpPr>
        <p:spPr>
          <a:xfrm>
            <a:off x="6654800" y="4851400"/>
            <a:ext cx="5753100" cy="383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Billede"/>
          <p:cNvSpPr/>
          <p:nvPr>
            <p:ph type="pic" sz="half" idx="15"/>
          </p:nvPr>
        </p:nvSpPr>
        <p:spPr>
          <a:xfrm>
            <a:off x="622300" y="5842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eg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treg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Brødtekst, niveau et…"/>
          <p:cNvSpPr txBox="1"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" name="Titelteks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6" name="Lysbillednumm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RqN8JxZCyO4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Padimi/mobilimi imovie…"/>
          <p:cNvSpPr txBox="1"/>
          <p:nvPr>
            <p:ph type="ctrTitle"/>
          </p:nvPr>
        </p:nvSpPr>
        <p:spPr>
          <a:xfrm>
            <a:off x="508000" y="6303560"/>
            <a:ext cx="11988800" cy="2032001"/>
          </a:xfrm>
          <a:prstGeom prst="rect">
            <a:avLst/>
          </a:prstGeom>
        </p:spPr>
        <p:txBody>
          <a:bodyPr/>
          <a:lstStyle/>
          <a:p>
            <a:pPr defTabSz="438150">
              <a:defRPr sz="4800"/>
            </a:pPr>
          </a:p>
          <a:p>
            <a:pPr defTabSz="438150">
              <a:defRPr sz="4800"/>
            </a:pPr>
            <a:r>
              <a:t>iPadimi/mobilimi imovie</a:t>
            </a:r>
          </a:p>
          <a:p>
            <a:pPr defTabSz="438150">
              <a:defRPr sz="4800"/>
            </a:pPr>
            <a:r>
              <a:t>IMOVIE på ipad / mobil</a:t>
            </a:r>
          </a:p>
        </p:txBody>
      </p:sp>
      <p:sp>
        <p:nvSpPr>
          <p:cNvPr id="163" name="Tryk to gange for at rediger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8D996998-7165-4AA4-BFC2-5794279B1D6D-L0-001.jpeg" descr="8D996998-7165-4AA4-BFC2-5794279B1D6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999" y="716497"/>
            <a:ext cx="10527914" cy="5921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iffissaq, fx: 10:00 - 13:15…"/>
          <p:cNvSpPr txBox="1"/>
          <p:nvPr>
            <p:ph type="body" sz="half" idx="1"/>
          </p:nvPr>
        </p:nvSpPr>
        <p:spPr>
          <a:xfrm>
            <a:off x="508000" y="3022600"/>
            <a:ext cx="5861458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E22400"/>
                </a:solidFill>
              </a:defRPr>
            </a:pPr>
            <a:r>
              <a:t>Piffissaq, fx: 10:00 - 13:15</a:t>
            </a:r>
          </a:p>
          <a:p>
            <a:pPr>
              <a:buBlip>
                <a:blip r:embed="rId2"/>
              </a:buBlip>
            </a:pPr>
            <a:r>
              <a:t>Ullumi suliassaq ilikkagassatullu anguniakkat </a:t>
            </a:r>
          </a:p>
          <a:p>
            <a:pPr>
              <a:buBlip>
                <a:blip r:embed="rId2"/>
              </a:buBlip>
            </a:pPr>
            <a:r>
              <a:t>Ingerlarnga</a:t>
            </a:r>
          </a:p>
          <a:p>
            <a:pPr>
              <a:buBlip>
                <a:blip r:embed="rId2"/>
              </a:buBlip>
            </a:pPr>
            <a:r>
              <a:t>filmiliat Showbiemut ikkuguk</a:t>
            </a:r>
          </a:p>
        </p:txBody>
      </p:sp>
      <p:sp>
        <p:nvSpPr>
          <p:cNvPr id="167" name="Ullup ingerlanissaa…"/>
          <p:cNvSpPr txBox="1"/>
          <p:nvPr/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defRPr cap="all" sz="6400">
                <a:latin typeface="+mj-lt"/>
                <a:ea typeface="+mj-ea"/>
                <a:cs typeface="+mj-cs"/>
                <a:sym typeface="Gill Sans Light"/>
              </a:defRPr>
            </a:pPr>
            <a:r>
              <a:t>Ullup ingerlanissaa</a:t>
            </a:r>
          </a:p>
          <a:p>
            <a:pPr algn="l">
              <a:lnSpc>
                <a:spcPct val="90000"/>
              </a:lnSpc>
              <a:defRPr cap="all" sz="6400">
                <a:latin typeface="+mj-lt"/>
                <a:ea typeface="+mj-ea"/>
                <a:cs typeface="+mj-cs"/>
                <a:sym typeface="Gill Sans Light"/>
              </a:defRPr>
            </a:pPr>
            <a:r>
              <a:t>Dagens program </a:t>
            </a:r>
          </a:p>
        </p:txBody>
      </p:sp>
      <p:sp>
        <p:nvSpPr>
          <p:cNvPr id="168" name="Tid, fx: 10:00 - 13:15…"/>
          <p:cNvSpPr txBox="1"/>
          <p:nvPr/>
        </p:nvSpPr>
        <p:spPr>
          <a:xfrm>
            <a:off x="6568313" y="2882900"/>
            <a:ext cx="6016441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>
                <a:solidFill>
                  <a:srgbClr val="E22400"/>
                </a:solidFill>
              </a:defRPr>
            </a:pPr>
            <a:r>
              <a:t>Tid, fx: 10:00 - 13:15</a:t>
            </a:r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/>
            </a:pPr>
            <a:r>
              <a:t>Dagens opgave og læringsmål</a:t>
            </a:r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/>
            </a:pPr>
            <a:r>
              <a:t>Procedure</a:t>
            </a:r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/>
            </a:pPr>
            <a:r>
              <a:t>Upload din film på Showbie 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akuusap suliakkiutaa atuarlugu suliassartaalu suliaralugu.…"/>
          <p:cNvSpPr txBox="1"/>
          <p:nvPr>
            <p:ph type="body" sz="half" idx="1"/>
          </p:nvPr>
        </p:nvSpPr>
        <p:spPr>
          <a:xfrm>
            <a:off x="508000" y="3035300"/>
            <a:ext cx="5932714" cy="5727700"/>
          </a:xfrm>
          <a:prstGeom prst="rect">
            <a:avLst/>
          </a:prstGeom>
        </p:spPr>
        <p:txBody>
          <a:bodyPr/>
          <a:lstStyle/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Nakuusap suliakkiutaa atuarlugu suliassartaalu suliaralugu.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iMovie atorlugu filmiliarsi aaqqissuullugu Showbiemullu filmi ikkullugu.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Læse Nakuusas opgave og udføre opgaven.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Afprøve at redigere jeres film med iMovie og lægge filmen op i Showbie.</a:t>
            </a:r>
          </a:p>
        </p:txBody>
      </p:sp>
      <p:pic>
        <p:nvPicPr>
          <p:cNvPr id="171" name="2E760BD7-B360-4503-8CF9-77ADAA28B8C0-L0-001.jpeg" descr="2E760BD7-B360-4503-8CF9-77ADAA28B8C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1987" y="6150747"/>
            <a:ext cx="4619654" cy="260159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uliassaq ilikkagassatullu angusassaq…"/>
          <p:cNvSpPr txBox="1"/>
          <p:nvPr/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420624">
              <a:lnSpc>
                <a:spcPct val="90000"/>
              </a:lnSpc>
              <a:defRPr cap="all" sz="4608">
                <a:latin typeface="+mj-lt"/>
                <a:ea typeface="+mj-ea"/>
                <a:cs typeface="+mj-cs"/>
                <a:sym typeface="Gill Sans Light"/>
              </a:defRPr>
            </a:pPr>
            <a:r>
              <a:t>Suliassaq ilikkagassatullu angusassaq</a:t>
            </a:r>
          </a:p>
          <a:p>
            <a:pPr algn="l" defTabSz="420624">
              <a:lnSpc>
                <a:spcPct val="90000"/>
              </a:lnSpc>
              <a:defRPr cap="all" sz="4608">
                <a:latin typeface="+mj-lt"/>
                <a:ea typeface="+mj-ea"/>
                <a:cs typeface="+mj-cs"/>
                <a:sym typeface="Gill Sans Light"/>
              </a:defRPr>
            </a:pPr>
            <a:r>
              <a:t>opgave og læringsmål</a:t>
            </a:r>
          </a:p>
        </p:txBody>
      </p:sp>
      <p:pic>
        <p:nvPicPr>
          <p:cNvPr id="173" name="BE9DD5A6-2D27-4C67-B9C8-38DC0C35546B-L0-001.jpeg" descr="BE9DD5A6-2D27-4C67-B9C8-38DC0C35546B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1473" y="2519226"/>
            <a:ext cx="4380681" cy="3176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96;p18"/>
          <p:cNvGrpSpPr/>
          <p:nvPr/>
        </p:nvGrpSpPr>
        <p:grpSpPr>
          <a:xfrm>
            <a:off x="380806" y="4547804"/>
            <a:ext cx="2662828" cy="2163628"/>
            <a:chOff x="0" y="0"/>
            <a:chExt cx="2662826" cy="2163626"/>
          </a:xfrm>
        </p:grpSpPr>
        <p:sp>
          <p:nvSpPr>
            <p:cNvPr id="175" name="Figur"/>
            <p:cNvSpPr/>
            <p:nvPr/>
          </p:nvSpPr>
          <p:spPr>
            <a:xfrm>
              <a:off x="-1" y="-1"/>
              <a:ext cx="2662828" cy="216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2825" y="0"/>
                  </a:lnTo>
                  <a:lnTo>
                    <a:pt x="21600" y="10800"/>
                  </a:lnTo>
                  <a:lnTo>
                    <a:pt x="1282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285F4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733973"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10.00 -10.30 naapinneq /møde"/>
            <p:cNvSpPr txBox="1"/>
            <p:nvPr/>
          </p:nvSpPr>
          <p:spPr>
            <a:xfrm>
              <a:off x="-1" y="126481"/>
              <a:ext cx="2121922" cy="1910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73333" tIns="173333" rIns="173333" bIns="173333" numCol="1" anchor="ctr">
              <a:noAutofit/>
            </a:bodyPr>
            <a:lstStyle/>
            <a:p>
              <a:pPr algn="l" defTabSz="1733973"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rgbClr val="FF4015"/>
                  </a:solidFill>
                </a:rPr>
                <a:t>10.00 -10.30 </a:t>
              </a:r>
              <a:r>
                <a:t>naapinneq /møde</a:t>
              </a:r>
            </a:p>
          </p:txBody>
        </p:sp>
      </p:grpSp>
      <p:sp>
        <p:nvSpPr>
          <p:cNvPr id="178" name="Google Shape;101;p18"/>
          <p:cNvSpPr/>
          <p:nvPr/>
        </p:nvSpPr>
        <p:spPr>
          <a:xfrm>
            <a:off x="2024437" y="4547804"/>
            <a:ext cx="3331841" cy="2163628"/>
          </a:xfrm>
          <a:prstGeom prst="chevron">
            <a:avLst>
              <a:gd name="adj" fmla="val 50000"/>
            </a:avLst>
          </a:prstGeom>
          <a:solidFill>
            <a:srgbClr val="4285F4"/>
          </a:solidFill>
          <a:ln w="127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l" defTabSz="1733973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9" name="Vinkel"/>
          <p:cNvSpPr/>
          <p:nvPr/>
        </p:nvSpPr>
        <p:spPr>
          <a:xfrm>
            <a:off x="4330732" y="4547804"/>
            <a:ext cx="3428267" cy="2163628"/>
          </a:xfrm>
          <a:prstGeom prst="chevron">
            <a:avLst>
              <a:gd name="adj" fmla="val 50000"/>
            </a:avLst>
          </a:prstGeom>
          <a:solidFill>
            <a:srgbClr val="4285F4"/>
          </a:solidFill>
          <a:ln w="127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l" defTabSz="1733973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0" name="Google Shape;112;p18"/>
          <p:cNvSpPr/>
          <p:nvPr/>
        </p:nvSpPr>
        <p:spPr>
          <a:xfrm>
            <a:off x="6738110" y="4547804"/>
            <a:ext cx="3331841" cy="2163628"/>
          </a:xfrm>
          <a:prstGeom prst="chevron">
            <a:avLst>
              <a:gd name="adj" fmla="val 50000"/>
            </a:avLst>
          </a:prstGeom>
          <a:solidFill>
            <a:srgbClr val="4285F4"/>
          </a:solidFill>
          <a:ln w="127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l" defTabSz="1733973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1" name="Google Shape;118;p18"/>
          <p:cNvSpPr/>
          <p:nvPr/>
        </p:nvSpPr>
        <p:spPr>
          <a:xfrm>
            <a:off x="9071438" y="4564302"/>
            <a:ext cx="3662762" cy="2130631"/>
          </a:xfrm>
          <a:prstGeom prst="chevron">
            <a:avLst>
              <a:gd name="adj" fmla="val 50000"/>
            </a:avLst>
          </a:prstGeom>
          <a:solidFill>
            <a:srgbClr val="4285F4"/>
          </a:solidFill>
          <a:ln w="127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l" defTabSz="1733973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84" name="Google Shape;97;p18"/>
          <p:cNvGrpSpPr/>
          <p:nvPr/>
        </p:nvGrpSpPr>
        <p:grpSpPr>
          <a:xfrm>
            <a:off x="1347737" y="3853159"/>
            <a:ext cx="297166" cy="793314"/>
            <a:chOff x="0" y="0"/>
            <a:chExt cx="297164" cy="793312"/>
          </a:xfrm>
        </p:grpSpPr>
        <p:sp>
          <p:nvSpPr>
            <p:cNvPr id="182" name="Google Shape;98;p18"/>
            <p:cNvSpPr/>
            <p:nvPr/>
          </p:nvSpPr>
          <p:spPr>
            <a:xfrm flipH="1">
              <a:off x="148600" y="52057"/>
              <a:ext cx="1" cy="741256"/>
            </a:xfrm>
            <a:prstGeom prst="line">
              <a:avLst/>
            </a:prstGeom>
            <a:noFill/>
            <a:ln w="12700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733973">
                <a:defRPr sz="2600">
                  <a:solidFill>
                    <a:srgbClr val="4285F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Google Shape;99;p18"/>
            <p:cNvSpPr/>
            <p:nvPr/>
          </p:nvSpPr>
          <p:spPr>
            <a:xfrm>
              <a:off x="-1" y="-1"/>
              <a:ext cx="297166" cy="265795"/>
            </a:xfrm>
            <a:prstGeom prst="ellipse">
              <a:avLst/>
            </a:prstGeom>
            <a:solidFill>
              <a:srgbClr val="F4B4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733973">
                <a:defRPr sz="2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87" name="Google Shape;103;p18"/>
          <p:cNvGrpSpPr/>
          <p:nvPr/>
        </p:nvGrpSpPr>
        <p:grpSpPr>
          <a:xfrm>
            <a:off x="3321492" y="6559588"/>
            <a:ext cx="255131" cy="759458"/>
            <a:chOff x="0" y="0"/>
            <a:chExt cx="255129" cy="759456"/>
          </a:xfrm>
        </p:grpSpPr>
        <p:sp>
          <p:nvSpPr>
            <p:cNvPr id="185" name="Google Shape;104;p18"/>
            <p:cNvSpPr/>
            <p:nvPr/>
          </p:nvSpPr>
          <p:spPr>
            <a:xfrm flipV="1">
              <a:off x="129387" y="0"/>
              <a:ext cx="1" cy="709621"/>
            </a:xfrm>
            <a:prstGeom prst="line">
              <a:avLst/>
            </a:prstGeom>
            <a:noFill/>
            <a:ln w="12700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733973">
                <a:defRPr sz="2600">
                  <a:solidFill>
                    <a:srgbClr val="4285F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" name="Google Shape;105;p18"/>
            <p:cNvSpPr/>
            <p:nvPr/>
          </p:nvSpPr>
          <p:spPr>
            <a:xfrm flipH="1" rot="10800000">
              <a:off x="-1" y="505006"/>
              <a:ext cx="255131" cy="254451"/>
            </a:xfrm>
            <a:prstGeom prst="ellipse">
              <a:avLst/>
            </a:prstGeom>
            <a:solidFill>
              <a:srgbClr val="F4B4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733973">
                <a:defRPr sz="2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90" name="Google Shape;97;p18"/>
          <p:cNvGrpSpPr/>
          <p:nvPr/>
        </p:nvGrpSpPr>
        <p:grpSpPr>
          <a:xfrm>
            <a:off x="5765197" y="3820537"/>
            <a:ext cx="297166" cy="793314"/>
            <a:chOff x="0" y="0"/>
            <a:chExt cx="297164" cy="793312"/>
          </a:xfrm>
        </p:grpSpPr>
        <p:sp>
          <p:nvSpPr>
            <p:cNvPr id="188" name="Google Shape;98;p18"/>
            <p:cNvSpPr/>
            <p:nvPr/>
          </p:nvSpPr>
          <p:spPr>
            <a:xfrm flipH="1">
              <a:off x="148600" y="52057"/>
              <a:ext cx="1" cy="741256"/>
            </a:xfrm>
            <a:prstGeom prst="line">
              <a:avLst/>
            </a:prstGeom>
            <a:noFill/>
            <a:ln w="12700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733973">
                <a:defRPr sz="2600">
                  <a:solidFill>
                    <a:srgbClr val="4285F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" name="Google Shape;99;p18"/>
            <p:cNvSpPr/>
            <p:nvPr/>
          </p:nvSpPr>
          <p:spPr>
            <a:xfrm>
              <a:off x="-1" y="-1"/>
              <a:ext cx="297166" cy="265795"/>
            </a:xfrm>
            <a:prstGeom prst="ellipse">
              <a:avLst/>
            </a:prstGeom>
            <a:solidFill>
              <a:srgbClr val="F4B4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733973">
                <a:defRPr sz="2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93" name="Google Shape;97;p18"/>
          <p:cNvGrpSpPr/>
          <p:nvPr/>
        </p:nvGrpSpPr>
        <p:grpSpPr>
          <a:xfrm>
            <a:off x="10182657" y="3820537"/>
            <a:ext cx="297166" cy="793314"/>
            <a:chOff x="0" y="0"/>
            <a:chExt cx="297164" cy="793312"/>
          </a:xfrm>
        </p:grpSpPr>
        <p:sp>
          <p:nvSpPr>
            <p:cNvPr id="191" name="Google Shape;98;p18"/>
            <p:cNvSpPr/>
            <p:nvPr/>
          </p:nvSpPr>
          <p:spPr>
            <a:xfrm flipH="1">
              <a:off x="148600" y="52057"/>
              <a:ext cx="1" cy="741256"/>
            </a:xfrm>
            <a:prstGeom prst="line">
              <a:avLst/>
            </a:prstGeom>
            <a:noFill/>
            <a:ln w="12700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733973">
                <a:defRPr sz="2600">
                  <a:solidFill>
                    <a:srgbClr val="4285F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" name="Google Shape;99;p18"/>
            <p:cNvSpPr/>
            <p:nvPr/>
          </p:nvSpPr>
          <p:spPr>
            <a:xfrm>
              <a:off x="-1" y="-1"/>
              <a:ext cx="297166" cy="265795"/>
            </a:xfrm>
            <a:prstGeom prst="ellipse">
              <a:avLst/>
            </a:prstGeom>
            <a:solidFill>
              <a:srgbClr val="F4B4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733973">
                <a:defRPr sz="2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96" name="Google Shape;103;p18"/>
          <p:cNvGrpSpPr/>
          <p:nvPr/>
        </p:nvGrpSpPr>
        <p:grpSpPr>
          <a:xfrm>
            <a:off x="7587274" y="6687085"/>
            <a:ext cx="255130" cy="759457"/>
            <a:chOff x="0" y="0"/>
            <a:chExt cx="255129" cy="759456"/>
          </a:xfrm>
        </p:grpSpPr>
        <p:sp>
          <p:nvSpPr>
            <p:cNvPr id="194" name="Google Shape;104;p18"/>
            <p:cNvSpPr/>
            <p:nvPr/>
          </p:nvSpPr>
          <p:spPr>
            <a:xfrm flipV="1">
              <a:off x="129387" y="0"/>
              <a:ext cx="1" cy="709621"/>
            </a:xfrm>
            <a:prstGeom prst="line">
              <a:avLst/>
            </a:prstGeom>
            <a:noFill/>
            <a:ln w="12700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733973">
                <a:defRPr sz="2600">
                  <a:solidFill>
                    <a:srgbClr val="4285F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5" name="Google Shape;105;p18"/>
            <p:cNvSpPr/>
            <p:nvPr/>
          </p:nvSpPr>
          <p:spPr>
            <a:xfrm flipH="1" rot="10800000">
              <a:off x="-1" y="505006"/>
              <a:ext cx="255131" cy="254451"/>
            </a:xfrm>
            <a:prstGeom prst="ellipse">
              <a:avLst/>
            </a:prstGeom>
            <a:solidFill>
              <a:srgbClr val="F4B4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733973">
                <a:defRPr sz="2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97" name="Google Shape;102;p18"/>
          <p:cNvSpPr txBox="1"/>
          <p:nvPr/>
        </p:nvSpPr>
        <p:spPr>
          <a:xfrm>
            <a:off x="3160252" y="4558335"/>
            <a:ext cx="2272427" cy="2142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 anchor="ctr">
            <a:normAutofit fontScale="100000" lnSpcReduction="0"/>
          </a:bodyPr>
          <a:lstStyle/>
          <a:p>
            <a:pPr algn="l" defTabSz="1473877">
              <a:defRPr sz="23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Læse</a:t>
            </a:r>
          </a:p>
          <a:p>
            <a:pPr algn="l" defTabSz="1473877">
              <a:defRPr sz="23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Nakuusa atuarlugu</a:t>
            </a:r>
          </a:p>
          <a:p>
            <a:pPr algn="l" defTabSz="1473877">
              <a:defRPr sz="23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 </a:t>
            </a:r>
            <a:r>
              <a:rPr>
                <a:solidFill>
                  <a:srgbClr val="FF4015"/>
                </a:solidFill>
              </a:rPr>
              <a:t>10.30 -  </a:t>
            </a:r>
            <a:endParaRPr>
              <a:solidFill>
                <a:srgbClr val="FF4015"/>
              </a:solidFill>
            </a:endParaRPr>
          </a:p>
          <a:p>
            <a:pPr algn="l" defTabSz="1473877">
              <a:defRPr sz="2380">
                <a:solidFill>
                  <a:srgbClr val="FF4015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 11.00</a:t>
            </a:r>
          </a:p>
        </p:txBody>
      </p:sp>
      <p:sp>
        <p:nvSpPr>
          <p:cNvPr id="198" name="Google Shape;100;p18"/>
          <p:cNvSpPr txBox="1"/>
          <p:nvPr/>
        </p:nvSpPr>
        <p:spPr>
          <a:xfrm>
            <a:off x="464003" y="651209"/>
            <a:ext cx="2798045" cy="320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 anchor="b">
            <a:normAutofit fontScale="100000" lnSpcReduction="0"/>
          </a:bodyPr>
          <a:lstStyle/>
          <a:p>
            <a:pPr algn="l" defTabSz="1005704">
              <a:buClr>
                <a:srgbClr val="737373"/>
              </a:buClr>
              <a:buFont typeface="Helvetica"/>
              <a:defRPr sz="237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Naapinneq nassuiaanerlu ullup ingerlanissaanut.</a:t>
            </a:r>
          </a:p>
          <a:p>
            <a:pPr algn="l" defTabSz="1005704">
              <a:buClr>
                <a:srgbClr val="737373"/>
              </a:buClr>
              <a:buFont typeface="Helvetica"/>
              <a:defRPr sz="237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l" defTabSz="1005704">
              <a:buClr>
                <a:srgbClr val="737373"/>
              </a:buClr>
              <a:buFont typeface="Helvetica"/>
              <a:defRPr sz="237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Møde og forklaring af dagens fremgangsmåde.</a:t>
            </a:r>
          </a:p>
        </p:txBody>
      </p:sp>
      <p:sp>
        <p:nvSpPr>
          <p:cNvPr id="199" name="Google Shape;113;p18"/>
          <p:cNvSpPr txBox="1"/>
          <p:nvPr/>
        </p:nvSpPr>
        <p:spPr>
          <a:xfrm>
            <a:off x="5307629" y="4692553"/>
            <a:ext cx="1777928" cy="1874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 anchor="ctr">
            <a:normAutofit fontScale="100000" lnSpcReduction="0"/>
          </a:bodyPr>
          <a:lstStyle/>
          <a:p>
            <a:pPr defTabSz="1352499">
              <a:defRPr sz="202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Filmiliaq Immiullugu / optage filmen</a:t>
            </a:r>
          </a:p>
          <a:p>
            <a:pPr defTabSz="1352499">
              <a:defRPr sz="202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 </a:t>
            </a:r>
            <a:r>
              <a:rPr>
                <a:solidFill>
                  <a:srgbClr val="FF4015"/>
                </a:solidFill>
              </a:rPr>
              <a:t>11.30 -12.00</a:t>
            </a:r>
            <a:r>
              <a:t>  </a:t>
            </a:r>
          </a:p>
        </p:txBody>
      </p:sp>
      <p:sp>
        <p:nvSpPr>
          <p:cNvPr id="200" name="Google Shape;119;p18"/>
          <p:cNvSpPr txBox="1"/>
          <p:nvPr/>
        </p:nvSpPr>
        <p:spPr>
          <a:xfrm>
            <a:off x="9989411" y="4539515"/>
            <a:ext cx="2272428" cy="199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 anchor="ctr">
            <a:normAutofit fontScale="100000" lnSpcReduction="0"/>
          </a:bodyPr>
          <a:lstStyle/>
          <a:p>
            <a:pPr defTabSz="1733973"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Filmiliaq  ikkullugulu / uploade filmen </a:t>
            </a:r>
            <a:r>
              <a:rPr>
                <a:solidFill>
                  <a:srgbClr val="FF4015"/>
                </a:solidFill>
              </a:rPr>
              <a:t>12.00 - 12.15</a:t>
            </a:r>
            <a:r>
              <a:t> </a:t>
            </a:r>
          </a:p>
        </p:txBody>
      </p:sp>
      <p:sp>
        <p:nvSpPr>
          <p:cNvPr id="201" name="Google Shape;100;p18"/>
          <p:cNvSpPr txBox="1"/>
          <p:nvPr/>
        </p:nvSpPr>
        <p:spPr>
          <a:xfrm>
            <a:off x="2076220" y="7314984"/>
            <a:ext cx="3189761" cy="1440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 anchor="b">
            <a:normAutofit fontScale="100000" lnSpcReduction="0"/>
          </a:bodyPr>
          <a:lstStyle/>
          <a:p>
            <a:pPr algn="l" defTabSz="866986">
              <a:buClr>
                <a:srgbClr val="737373"/>
              </a:buClr>
              <a:buFont typeface="Helvetica"/>
              <a:defRPr sz="19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Aana Showbie-mut kodeq.</a:t>
            </a:r>
          </a:p>
          <a:p>
            <a:pPr algn="l" defTabSz="866986">
              <a:buClr>
                <a:srgbClr val="737373"/>
              </a:buClr>
              <a:buFont typeface="Helvetica"/>
              <a:defRPr sz="19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Her er kode til showbie.</a:t>
            </a:r>
          </a:p>
          <a:p>
            <a:pPr algn="l" defTabSz="866986">
              <a:spcBef>
                <a:spcPts val="1500"/>
              </a:spcBef>
              <a:buClr>
                <a:srgbClr val="737373"/>
              </a:buClr>
              <a:buFont typeface="Helvetica"/>
              <a:defRPr sz="1950">
                <a:solidFill>
                  <a:srgbClr val="FF4015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XXXXX</a:t>
            </a:r>
          </a:p>
        </p:txBody>
      </p:sp>
      <p:sp>
        <p:nvSpPr>
          <p:cNvPr id="202" name="Google Shape;100;p18"/>
          <p:cNvSpPr txBox="1"/>
          <p:nvPr/>
        </p:nvSpPr>
        <p:spPr>
          <a:xfrm>
            <a:off x="4514757" y="242983"/>
            <a:ext cx="3883284" cy="3299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 anchor="b">
            <a:normAutofit fontScale="100000" lnSpcReduction="0"/>
          </a:bodyPr>
          <a:lstStyle/>
          <a:p>
            <a:pPr algn="l" defTabSz="971025">
              <a:buClr>
                <a:srgbClr val="737373"/>
              </a:buClr>
              <a:buFont typeface="Helvetica"/>
              <a:defRPr sz="229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Filmeeraliat Nakuusap ilitsersuussutaa malillugu sananeqassaq, max 1 minut takissuseqassaaq.</a:t>
            </a:r>
          </a:p>
          <a:p>
            <a:pPr algn="l" defTabSz="971025">
              <a:buClr>
                <a:srgbClr val="737373"/>
              </a:buClr>
              <a:buFont typeface="Helvetica"/>
              <a:defRPr sz="229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l" defTabSz="971025">
              <a:buClr>
                <a:srgbClr val="737373"/>
              </a:buClr>
              <a:buFont typeface="Helvetica"/>
              <a:defRPr sz="229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Din kortfilm skal følge Nakuusas anvisninger, og have max 1 minuts længde.</a:t>
            </a:r>
          </a:p>
        </p:txBody>
      </p:sp>
      <p:sp>
        <p:nvSpPr>
          <p:cNvPr id="203" name="Google Shape;117;p18"/>
          <p:cNvSpPr txBox="1"/>
          <p:nvPr/>
        </p:nvSpPr>
        <p:spPr>
          <a:xfrm>
            <a:off x="6549332" y="7482482"/>
            <a:ext cx="3269652" cy="1689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normAutofit fontScale="100000" lnSpcReduction="0"/>
          </a:bodyPr>
          <a:lstStyle/>
          <a:p>
            <a:pPr algn="l" defTabSz="1300480">
              <a:lnSpc>
                <a:spcPct val="115000"/>
              </a:lnSpc>
              <a:defRPr sz="19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Filmiliat iMoviekkut aaqqissuuguk.</a:t>
            </a:r>
          </a:p>
          <a:p>
            <a:pPr algn="l" defTabSz="1300480">
              <a:lnSpc>
                <a:spcPct val="115000"/>
              </a:lnSpc>
              <a:defRPr sz="19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l" defTabSz="1300480">
              <a:lnSpc>
                <a:spcPct val="115000"/>
              </a:lnSpc>
              <a:defRPr sz="19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Rediger filmen med iMovie.  </a:t>
            </a:r>
          </a:p>
        </p:txBody>
      </p:sp>
      <p:sp>
        <p:nvSpPr>
          <p:cNvPr id="204" name="Google Shape;123;p18"/>
          <p:cNvSpPr txBox="1"/>
          <p:nvPr/>
        </p:nvSpPr>
        <p:spPr>
          <a:xfrm>
            <a:off x="9071388" y="977614"/>
            <a:ext cx="3675462" cy="320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normAutofit fontScale="100000" lnSpcReduction="0"/>
          </a:bodyPr>
          <a:lstStyle/>
          <a:p>
            <a:pPr algn="l" defTabSz="1733973">
              <a:lnSpc>
                <a:spcPct val="115000"/>
              </a:lnSpc>
              <a:defRPr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Filmiliat showbiemut ikkullugu.</a:t>
            </a:r>
          </a:p>
          <a:p>
            <a:pPr algn="l" defTabSz="1733973">
              <a:lnSpc>
                <a:spcPct val="115000"/>
              </a:lnSpc>
              <a:spcBef>
                <a:spcPts val="3000"/>
              </a:spcBef>
              <a:defRPr sz="2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300">
                <a:solidFill>
                  <a:srgbClr val="000000"/>
                </a:solidFill>
              </a:rPr>
              <a:t>Du uploader din film på showbie.</a:t>
            </a:r>
            <a:r>
              <a:rPr sz="2300"/>
              <a:t> </a:t>
            </a:r>
            <a:r>
              <a:t> </a:t>
            </a:r>
          </a:p>
        </p:txBody>
      </p:sp>
      <p:sp>
        <p:nvSpPr>
          <p:cNvPr id="205" name="Filmiliaq aaqqissuullugu / redigere filmen…"/>
          <p:cNvSpPr txBox="1"/>
          <p:nvPr/>
        </p:nvSpPr>
        <p:spPr>
          <a:xfrm>
            <a:off x="7603556" y="3726048"/>
            <a:ext cx="2486895" cy="4019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3333" tIns="173333" rIns="173333" bIns="173333" anchor="ctr"/>
          <a:lstStyle/>
          <a:p>
            <a:pPr algn="l" defTabSz="1733973">
              <a:defRPr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Filmiliaq aaqqissuullugu / redigere filmen </a:t>
            </a:r>
          </a:p>
          <a:p>
            <a:pPr algn="l" defTabSz="1733973">
              <a:defRPr sz="2100">
                <a:solidFill>
                  <a:srgbClr val="FF401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11.00 - </a:t>
            </a:r>
          </a:p>
          <a:p>
            <a:pPr algn="l" defTabSz="1733973">
              <a:defRPr sz="2100">
                <a:solidFill>
                  <a:srgbClr val="FF401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11.30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uliassat…"/>
          <p:cNvSpPr txBox="1"/>
          <p:nvPr/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defRPr cap="all" sz="6400">
                <a:latin typeface="+mj-lt"/>
                <a:ea typeface="+mj-ea"/>
                <a:cs typeface="+mj-cs"/>
                <a:sym typeface="Gill Sans Light"/>
              </a:defRPr>
            </a:pPr>
            <a:r>
              <a:t>suliassat</a:t>
            </a:r>
          </a:p>
          <a:p>
            <a:pPr algn="l">
              <a:lnSpc>
                <a:spcPct val="90000"/>
              </a:lnSpc>
              <a:defRPr cap="all" sz="6400">
                <a:latin typeface="+mj-lt"/>
                <a:ea typeface="+mj-ea"/>
                <a:cs typeface="+mj-cs"/>
                <a:sym typeface="Gill Sans Light"/>
              </a:defRPr>
            </a:pPr>
            <a:r>
              <a:t>Opgave</a:t>
            </a:r>
          </a:p>
        </p:txBody>
      </p:sp>
      <p:sp>
        <p:nvSpPr>
          <p:cNvPr id="208" name="Google Shape;129;p19"/>
          <p:cNvSpPr txBox="1"/>
          <p:nvPr/>
        </p:nvSpPr>
        <p:spPr>
          <a:xfrm>
            <a:off x="497224" y="2879437"/>
            <a:ext cx="6127089" cy="6052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normAutofit fontScale="100000" lnSpcReduction="0"/>
          </a:bodyPr>
          <a:lstStyle/>
          <a:p>
            <a:pPr algn="l" defTabSz="1733973">
              <a:lnSpc>
                <a:spcPct val="115000"/>
              </a:lnSpc>
              <a:buClr>
                <a:srgbClr val="737373"/>
              </a:buClr>
              <a:buFont typeface="Helvetica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Uani ullormut sammisassami aajuku suliassatit: </a:t>
            </a:r>
          </a:p>
          <a:p>
            <a:pPr marL="729342" indent="-589642" algn="l" defTabSz="1733973">
              <a:lnSpc>
                <a:spcPct val="115000"/>
              </a:lnSpc>
              <a:spcBef>
                <a:spcPts val="3000"/>
              </a:spcBef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Showbiemi Nakuusa atuaruk </a:t>
            </a:r>
            <a:r>
              <a:rPr sz="3900">
                <a:solidFill>
                  <a:srgbClr val="FF4015"/>
                </a:solidFill>
              </a:rPr>
              <a:t>XXXXX</a:t>
            </a:r>
            <a:r>
              <a:t> </a:t>
            </a:r>
          </a:p>
          <a:p>
            <a:pPr marL="729342" indent="-589642" algn="l" defTabSz="1733973">
              <a:lnSpc>
                <a:spcPct val="115000"/>
              </a:lnSpc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Filmi immiuguk</a:t>
            </a:r>
          </a:p>
          <a:p>
            <a:pPr marL="729342" indent="-589642" algn="l" defTabSz="1733973">
              <a:lnSpc>
                <a:spcPct val="115000"/>
              </a:lnSpc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Filmi aaqqissuuguk</a:t>
            </a:r>
          </a:p>
          <a:p>
            <a:pPr marL="729342" indent="-589642" algn="l" defTabSz="1733973">
              <a:lnSpc>
                <a:spcPct val="115000"/>
              </a:lnSpc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Filmiliat Showbiemut ikkuguk</a:t>
            </a:r>
          </a:p>
          <a:p>
            <a:pPr marL="729342" indent="-589642" algn="l" defTabSz="1733973">
              <a:lnSpc>
                <a:spcPct val="115000"/>
              </a:lnSpc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Aajuna assersuut:</a:t>
            </a:r>
          </a:p>
          <a:p>
            <a:pPr marL="729342" indent="-589642" algn="l" defTabSz="1733973">
              <a:lnSpc>
                <a:spcPct val="115000"/>
              </a:lnSpc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https://youtu.be/RqN8JxZCyO4</a:t>
            </a:r>
          </a:p>
        </p:txBody>
      </p:sp>
      <p:sp>
        <p:nvSpPr>
          <p:cNvPr id="209" name="Google Shape;129;p19"/>
          <p:cNvSpPr txBox="1"/>
          <p:nvPr/>
        </p:nvSpPr>
        <p:spPr>
          <a:xfrm>
            <a:off x="6737136" y="2828635"/>
            <a:ext cx="5959421" cy="6153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normAutofit fontScale="100000" lnSpcReduction="0"/>
          </a:bodyPr>
          <a:lstStyle/>
          <a:p>
            <a:pPr algn="l" defTabSz="1733973">
              <a:lnSpc>
                <a:spcPct val="115000"/>
              </a:lnSpc>
              <a:buClr>
                <a:srgbClr val="737373"/>
              </a:buClr>
              <a:buFont typeface="Helvetica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Dagens opgave er:</a:t>
            </a:r>
          </a:p>
          <a:p>
            <a:pPr marL="729342" indent="-589642" algn="l" defTabSz="1733973">
              <a:lnSpc>
                <a:spcPct val="115000"/>
              </a:lnSpc>
              <a:spcBef>
                <a:spcPts val="3000"/>
              </a:spcBef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Læs Nakuusa i Showbie </a:t>
            </a:r>
            <a:r>
              <a:rPr sz="3900">
                <a:solidFill>
                  <a:srgbClr val="FF4015"/>
                </a:solidFill>
              </a:rPr>
              <a:t>XXXXX</a:t>
            </a:r>
            <a:r>
              <a:t> </a:t>
            </a:r>
          </a:p>
          <a:p>
            <a:pPr marL="729342" indent="-589642" algn="l" defTabSz="1733973">
              <a:lnSpc>
                <a:spcPct val="115000"/>
              </a:lnSpc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Optag en film </a:t>
            </a:r>
          </a:p>
          <a:p>
            <a:pPr marL="729342" indent="-589642" algn="l" defTabSz="1733973">
              <a:lnSpc>
                <a:spcPct val="115000"/>
              </a:lnSpc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Rediger filmen </a:t>
            </a:r>
          </a:p>
          <a:p>
            <a:pPr marL="729342" indent="-589642" algn="l" defTabSz="1733973">
              <a:lnSpc>
                <a:spcPct val="115000"/>
              </a:lnSpc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Læg filmen op i Showbie</a:t>
            </a:r>
          </a:p>
          <a:p>
            <a:pPr marL="729342" indent="-589642" algn="l" defTabSz="1733973">
              <a:lnSpc>
                <a:spcPct val="115000"/>
              </a:lnSpc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Eksempel: </a:t>
            </a:r>
          </a:p>
          <a:p>
            <a:pPr marL="729342" indent="-589642" algn="l" defTabSz="1733973">
              <a:lnSpc>
                <a:spcPct val="115000"/>
              </a:lnSpc>
              <a:buClr>
                <a:srgbClr val="737373"/>
              </a:buClr>
              <a:buSzPts val="2600"/>
              <a:buAutoNum type="arabicPeriod" startAt="1"/>
              <a:defRPr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https://youtu.be/RqN8JxZCyO4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tuaqatissi filmiliaat Showbiemut ikkussaat isiginnaassuasi oqaaseqarfigillugillu allallusi"/>
          <p:cNvSpPr txBox="1"/>
          <p:nvPr>
            <p:ph type="body" sz="half" idx="1"/>
          </p:nvPr>
        </p:nvSpPr>
        <p:spPr>
          <a:xfrm>
            <a:off x="508000" y="3035300"/>
            <a:ext cx="5878063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Atuaqatissi filmiliaat Showbiemut ikkussaat isiginnaassuasi oqaaseqarfigillugillu allallusi</a:t>
            </a:r>
          </a:p>
        </p:txBody>
      </p:sp>
      <p:sp>
        <p:nvSpPr>
          <p:cNvPr id="212" name="naliliineq…"/>
          <p:cNvSpPr txBox="1"/>
          <p:nvPr/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defRPr cap="all" sz="6400">
                <a:latin typeface="+mj-lt"/>
                <a:ea typeface="+mj-ea"/>
                <a:cs typeface="+mj-cs"/>
                <a:sym typeface="Gill Sans Light"/>
              </a:defRPr>
            </a:pPr>
            <a:r>
              <a:t>naliliineq</a:t>
            </a:r>
          </a:p>
          <a:p>
            <a:pPr algn="l">
              <a:lnSpc>
                <a:spcPct val="90000"/>
              </a:lnSpc>
              <a:defRPr cap="all" sz="6400">
                <a:latin typeface="+mj-lt"/>
                <a:ea typeface="+mj-ea"/>
                <a:cs typeface="+mj-cs"/>
                <a:sym typeface="Gill Sans Light"/>
              </a:defRPr>
            </a:pPr>
            <a:r>
              <a:t>Feedback</a:t>
            </a:r>
          </a:p>
        </p:txBody>
      </p:sp>
      <p:sp>
        <p:nvSpPr>
          <p:cNvPr id="213" name="I skal se hinandens videoer på Showbie og kommentere dem"/>
          <p:cNvSpPr txBox="1"/>
          <p:nvPr/>
        </p:nvSpPr>
        <p:spPr>
          <a:xfrm>
            <a:off x="6459241" y="2548041"/>
            <a:ext cx="6464783" cy="572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/>
            </a:lvl1pPr>
          </a:lstStyle>
          <a:p>
            <a:pPr/>
            <a:r>
              <a:t>I skal se hinandens videoer på Showbie og kommentere dem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ulliani naapissaagut:…"/>
          <p:cNvSpPr txBox="1"/>
          <p:nvPr>
            <p:ph type="body" sz="half" idx="1"/>
          </p:nvPr>
        </p:nvSpPr>
        <p:spPr>
          <a:xfrm>
            <a:off x="508000" y="3035300"/>
            <a:ext cx="5402046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Tulliani naapissaagut: </a:t>
            </a:r>
          </a:p>
          <a:p>
            <a:pPr>
              <a:buBlip>
                <a:blip r:embed="rId2"/>
              </a:buBlip>
            </a:pPr>
            <a:r>
              <a:rPr>
                <a:solidFill>
                  <a:srgbClr val="FF4015"/>
                </a:solidFill>
              </a:rPr>
              <a:t>ulloq. qaammat</a:t>
            </a:r>
            <a:r>
              <a:t> 2020 </a:t>
            </a:r>
            <a:r>
              <a:rPr>
                <a:solidFill>
                  <a:srgbClr val="FF4015"/>
                </a:solidFill>
              </a:rPr>
              <a:t>piffissaq</a:t>
            </a:r>
          </a:p>
        </p:txBody>
      </p:sp>
      <p:sp>
        <p:nvSpPr>
          <p:cNvPr id="216" name="Tulliani naapinnissap ullua piffissaalu…"/>
          <p:cNvSpPr txBox="1"/>
          <p:nvPr/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426466">
              <a:lnSpc>
                <a:spcPct val="90000"/>
              </a:lnSpc>
              <a:defRPr cap="all" sz="4672">
                <a:latin typeface="+mj-lt"/>
                <a:ea typeface="+mj-ea"/>
                <a:cs typeface="+mj-cs"/>
                <a:sym typeface="Gill Sans Light"/>
              </a:defRPr>
            </a:pPr>
            <a:r>
              <a:t>Tulliani naapinnissap ullua piffissaalu</a:t>
            </a:r>
          </a:p>
          <a:p>
            <a:pPr algn="l" defTabSz="426466">
              <a:lnSpc>
                <a:spcPct val="90000"/>
              </a:lnSpc>
              <a:defRPr cap="all" sz="4672">
                <a:latin typeface="+mj-lt"/>
                <a:ea typeface="+mj-ea"/>
                <a:cs typeface="+mj-cs"/>
                <a:sym typeface="Gill Sans Light"/>
              </a:defRPr>
            </a:pPr>
            <a:r>
              <a:t>Næste mødedato og tid</a:t>
            </a:r>
          </a:p>
        </p:txBody>
      </p:sp>
      <p:sp>
        <p:nvSpPr>
          <p:cNvPr id="217" name="Vi mødes næste gang:…"/>
          <p:cNvSpPr txBox="1"/>
          <p:nvPr/>
        </p:nvSpPr>
        <p:spPr>
          <a:xfrm>
            <a:off x="6597618" y="2736848"/>
            <a:ext cx="5900204" cy="572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/>
            </a:pPr>
            <a:r>
              <a:t>Vi mødes næste gang: </a:t>
            </a:r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/>
            </a:pPr>
            <a:r>
              <a:rPr>
                <a:solidFill>
                  <a:srgbClr val="FF4015"/>
                </a:solidFill>
              </a:rPr>
              <a:t>dag. måned</a:t>
            </a:r>
            <a:r>
              <a:t> 2020 </a:t>
            </a:r>
            <a:r>
              <a:rPr>
                <a:solidFill>
                  <a:srgbClr val="FF4015"/>
                </a:solidFill>
              </a:rPr>
              <a:t>tid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