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5" r:id="rId10"/>
    <p:sldId id="266" r:id="rId11"/>
    <p:sldId id="267" r:id="rId12"/>
    <p:sldId id="268" r:id="rId13"/>
    <p:sldId id="278" r:id="rId14"/>
    <p:sldId id="269" r:id="rId15"/>
    <p:sldId id="270" r:id="rId16"/>
    <p:sldId id="271" r:id="rId17"/>
    <p:sldId id="272" r:id="rId18"/>
    <p:sldId id="273" r:id="rId19"/>
    <p:sldId id="275" r:id="rId20"/>
    <p:sldId id="274" r:id="rId21"/>
    <p:sldId id="279" r:id="rId22"/>
    <p:sldId id="276" r:id="rId23"/>
    <p:sldId id="277"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0D648F-4D45-4D83-AA41-CBDD3B1F62B0}" v="9" dt="2025-03-18T09:01:38.073"/>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60"/>
  </p:normalViewPr>
  <p:slideViewPr>
    <p:cSldViewPr snapToGrid="0">
      <p:cViewPr varScale="1">
        <p:scale>
          <a:sx n="59" d="100"/>
          <a:sy n="59" d="100"/>
        </p:scale>
        <p:origin x="8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a Nielsen" userId="e97189c4-ccaa-42ba-9a9f-15f4fe82664f" providerId="ADAL" clId="{F10D648F-4D45-4D83-AA41-CBDD3B1F62B0}"/>
    <pc:docChg chg="undo redo custSel addSld delSld modSld sldOrd">
      <pc:chgData name="Ina Nielsen" userId="e97189c4-ccaa-42ba-9a9f-15f4fe82664f" providerId="ADAL" clId="{F10D648F-4D45-4D83-AA41-CBDD3B1F62B0}" dt="2025-03-20T12:19:05.922" v="3837" actId="47"/>
      <pc:docMkLst>
        <pc:docMk/>
      </pc:docMkLst>
      <pc:sldChg chg="delSp modSp new mod">
        <pc:chgData name="Ina Nielsen" userId="e97189c4-ccaa-42ba-9a9f-15f4fe82664f" providerId="ADAL" clId="{F10D648F-4D45-4D83-AA41-CBDD3B1F62B0}" dt="2025-03-18T09:00:51.936" v="3454"/>
        <pc:sldMkLst>
          <pc:docMk/>
          <pc:sldMk cId="3232301349" sldId="256"/>
        </pc:sldMkLst>
        <pc:spChg chg="mod">
          <ac:chgData name="Ina Nielsen" userId="e97189c4-ccaa-42ba-9a9f-15f4fe82664f" providerId="ADAL" clId="{F10D648F-4D45-4D83-AA41-CBDD3B1F62B0}" dt="2025-03-18T09:00:51.936" v="3454"/>
          <ac:spMkLst>
            <pc:docMk/>
            <pc:sldMk cId="3232301349" sldId="256"/>
            <ac:spMk id="2" creationId="{13B1669A-49D4-CB40-0993-9FD73BAC84D8}"/>
          </ac:spMkLst>
        </pc:spChg>
      </pc:sldChg>
      <pc:sldChg chg="delSp modSp new mod setBg">
        <pc:chgData name="Ina Nielsen" userId="e97189c4-ccaa-42ba-9a9f-15f4fe82664f" providerId="ADAL" clId="{F10D648F-4D45-4D83-AA41-CBDD3B1F62B0}" dt="2025-03-18T09:01:38.072" v="3457"/>
        <pc:sldMkLst>
          <pc:docMk/>
          <pc:sldMk cId="1803021653" sldId="257"/>
        </pc:sldMkLst>
        <pc:spChg chg="mod">
          <ac:chgData name="Ina Nielsen" userId="e97189c4-ccaa-42ba-9a9f-15f4fe82664f" providerId="ADAL" clId="{F10D648F-4D45-4D83-AA41-CBDD3B1F62B0}" dt="2025-03-14T10:38:39.432" v="1999" actId="20577"/>
          <ac:spMkLst>
            <pc:docMk/>
            <pc:sldMk cId="1803021653" sldId="257"/>
            <ac:spMk id="2" creationId="{2CB1BCB9-A8FE-DF53-5886-97C88FA55192}"/>
          </ac:spMkLst>
        </pc:spChg>
      </pc:sldChg>
      <pc:sldChg chg="modSp new mod ord">
        <pc:chgData name="Ina Nielsen" userId="e97189c4-ccaa-42ba-9a9f-15f4fe82664f" providerId="ADAL" clId="{F10D648F-4D45-4D83-AA41-CBDD3B1F62B0}" dt="2025-03-18T09:07:21.155" v="3832"/>
        <pc:sldMkLst>
          <pc:docMk/>
          <pc:sldMk cId="3779663896" sldId="258"/>
        </pc:sldMkLst>
        <pc:spChg chg="mod">
          <ac:chgData name="Ina Nielsen" userId="e97189c4-ccaa-42ba-9a9f-15f4fe82664f" providerId="ADAL" clId="{F10D648F-4D45-4D83-AA41-CBDD3B1F62B0}" dt="2025-03-14T11:40:31.082" v="3399" actId="1076"/>
          <ac:spMkLst>
            <pc:docMk/>
            <pc:sldMk cId="3779663896" sldId="258"/>
            <ac:spMk id="2" creationId="{7AA0D98E-1AED-6399-A484-AA34D252CB91}"/>
          </ac:spMkLst>
        </pc:spChg>
        <pc:spChg chg="mod">
          <ac:chgData name="Ina Nielsen" userId="e97189c4-ccaa-42ba-9a9f-15f4fe82664f" providerId="ADAL" clId="{F10D648F-4D45-4D83-AA41-CBDD3B1F62B0}" dt="2025-03-18T09:00:51.936" v="3454"/>
          <ac:spMkLst>
            <pc:docMk/>
            <pc:sldMk cId="3779663896" sldId="258"/>
            <ac:spMk id="3" creationId="{4017B6D9-C20D-7900-7F77-64D8A1CC64CD}"/>
          </ac:spMkLst>
        </pc:spChg>
      </pc:sldChg>
      <pc:sldChg chg="addSp modSp new mod">
        <pc:chgData name="Ina Nielsen" userId="e97189c4-ccaa-42ba-9a9f-15f4fe82664f" providerId="ADAL" clId="{F10D648F-4D45-4D83-AA41-CBDD3B1F62B0}" dt="2025-03-18T09:00:51.936" v="3454"/>
        <pc:sldMkLst>
          <pc:docMk/>
          <pc:sldMk cId="3308172947" sldId="259"/>
        </pc:sldMkLst>
        <pc:spChg chg="mod">
          <ac:chgData name="Ina Nielsen" userId="e97189c4-ccaa-42ba-9a9f-15f4fe82664f" providerId="ADAL" clId="{F10D648F-4D45-4D83-AA41-CBDD3B1F62B0}" dt="2025-03-18T09:00:51.936" v="3454"/>
          <ac:spMkLst>
            <pc:docMk/>
            <pc:sldMk cId="3308172947" sldId="259"/>
            <ac:spMk id="2" creationId="{7696C8A5-D057-AF31-48CE-F842DD98B1B2}"/>
          </ac:spMkLst>
        </pc:spChg>
        <pc:spChg chg="mod">
          <ac:chgData name="Ina Nielsen" userId="e97189c4-ccaa-42ba-9a9f-15f4fe82664f" providerId="ADAL" clId="{F10D648F-4D45-4D83-AA41-CBDD3B1F62B0}" dt="2025-03-18T08:53:14.793" v="3425" actId="20577"/>
          <ac:spMkLst>
            <pc:docMk/>
            <pc:sldMk cId="3308172947" sldId="259"/>
            <ac:spMk id="3" creationId="{155462C2-3E8C-40CD-1105-A54C93BB6810}"/>
          </ac:spMkLst>
        </pc:spChg>
        <pc:picChg chg="add mod">
          <ac:chgData name="Ina Nielsen" userId="e97189c4-ccaa-42ba-9a9f-15f4fe82664f" providerId="ADAL" clId="{F10D648F-4D45-4D83-AA41-CBDD3B1F62B0}" dt="2025-03-13T19:11:10.685" v="870" actId="1076"/>
          <ac:picMkLst>
            <pc:docMk/>
            <pc:sldMk cId="3308172947" sldId="259"/>
            <ac:picMk id="5" creationId="{3663A943-0F69-6EBA-C38F-9DA43C5E0C17}"/>
          </ac:picMkLst>
        </pc:picChg>
      </pc:sldChg>
      <pc:sldChg chg="delSp modSp new mod">
        <pc:chgData name="Ina Nielsen" userId="e97189c4-ccaa-42ba-9a9f-15f4fe82664f" providerId="ADAL" clId="{F10D648F-4D45-4D83-AA41-CBDD3B1F62B0}" dt="2025-03-13T19:11:48.113" v="891" actId="1076"/>
        <pc:sldMkLst>
          <pc:docMk/>
          <pc:sldMk cId="1915478306" sldId="260"/>
        </pc:sldMkLst>
        <pc:spChg chg="mod">
          <ac:chgData name="Ina Nielsen" userId="e97189c4-ccaa-42ba-9a9f-15f4fe82664f" providerId="ADAL" clId="{F10D648F-4D45-4D83-AA41-CBDD3B1F62B0}" dt="2025-03-13T19:11:48.113" v="891" actId="1076"/>
          <ac:spMkLst>
            <pc:docMk/>
            <pc:sldMk cId="1915478306" sldId="260"/>
            <ac:spMk id="2" creationId="{0FF66B98-E47A-0B55-E3E1-E11D63A7B0BB}"/>
          </ac:spMkLst>
        </pc:spChg>
      </pc:sldChg>
      <pc:sldChg chg="addSp delSp modSp new mod">
        <pc:chgData name="Ina Nielsen" userId="e97189c4-ccaa-42ba-9a9f-15f4fe82664f" providerId="ADAL" clId="{F10D648F-4D45-4D83-AA41-CBDD3B1F62B0}" dt="2025-03-18T09:00:51.936" v="3454"/>
        <pc:sldMkLst>
          <pc:docMk/>
          <pc:sldMk cId="3365879851" sldId="261"/>
        </pc:sldMkLst>
        <pc:spChg chg="mod">
          <ac:chgData name="Ina Nielsen" userId="e97189c4-ccaa-42ba-9a9f-15f4fe82664f" providerId="ADAL" clId="{F10D648F-4D45-4D83-AA41-CBDD3B1F62B0}" dt="2025-03-18T09:00:51.936" v="3454"/>
          <ac:spMkLst>
            <pc:docMk/>
            <pc:sldMk cId="3365879851" sldId="261"/>
            <ac:spMk id="3" creationId="{FA0893AD-A15E-8BC3-6550-00E3BE694366}"/>
          </ac:spMkLst>
        </pc:spChg>
        <pc:picChg chg="add mod">
          <ac:chgData name="Ina Nielsen" userId="e97189c4-ccaa-42ba-9a9f-15f4fe82664f" providerId="ADAL" clId="{F10D648F-4D45-4D83-AA41-CBDD3B1F62B0}" dt="2025-03-13T20:03:51.899" v="905" actId="1076"/>
          <ac:picMkLst>
            <pc:docMk/>
            <pc:sldMk cId="3365879851" sldId="261"/>
            <ac:picMk id="5" creationId="{9E31740C-49F4-C156-DFC6-6A6C966C2D4C}"/>
          </ac:picMkLst>
        </pc:picChg>
      </pc:sldChg>
      <pc:sldChg chg="addSp delSp modSp new mod">
        <pc:chgData name="Ina Nielsen" userId="e97189c4-ccaa-42ba-9a9f-15f4fe82664f" providerId="ADAL" clId="{F10D648F-4D45-4D83-AA41-CBDD3B1F62B0}" dt="2025-03-18T09:00:51.936" v="3454"/>
        <pc:sldMkLst>
          <pc:docMk/>
          <pc:sldMk cId="2104825846" sldId="262"/>
        </pc:sldMkLst>
        <pc:spChg chg="mod">
          <ac:chgData name="Ina Nielsen" userId="e97189c4-ccaa-42ba-9a9f-15f4fe82664f" providerId="ADAL" clId="{F10D648F-4D45-4D83-AA41-CBDD3B1F62B0}" dt="2025-03-18T09:00:51.936" v="3454"/>
          <ac:spMkLst>
            <pc:docMk/>
            <pc:sldMk cId="2104825846" sldId="262"/>
            <ac:spMk id="3" creationId="{812DA90C-D334-247C-8E8D-A163E8C3143E}"/>
          </ac:spMkLst>
        </pc:spChg>
        <pc:picChg chg="add">
          <ac:chgData name="Ina Nielsen" userId="e97189c4-ccaa-42ba-9a9f-15f4fe82664f" providerId="ADAL" clId="{F10D648F-4D45-4D83-AA41-CBDD3B1F62B0}" dt="2025-03-13T20:11:08.416" v="995" actId="22"/>
          <ac:picMkLst>
            <pc:docMk/>
            <pc:sldMk cId="2104825846" sldId="262"/>
            <ac:picMk id="5" creationId="{8A6CBD04-83BC-64E9-03D3-6851A6479D90}"/>
          </ac:picMkLst>
        </pc:picChg>
      </pc:sldChg>
      <pc:sldChg chg="addSp delSp modSp new mod">
        <pc:chgData name="Ina Nielsen" userId="e97189c4-ccaa-42ba-9a9f-15f4fe82664f" providerId="ADAL" clId="{F10D648F-4D45-4D83-AA41-CBDD3B1F62B0}" dt="2025-03-13T20:20:38.015" v="1052" actId="207"/>
        <pc:sldMkLst>
          <pc:docMk/>
          <pc:sldMk cId="1435348659" sldId="263"/>
        </pc:sldMkLst>
        <pc:spChg chg="mod">
          <ac:chgData name="Ina Nielsen" userId="e97189c4-ccaa-42ba-9a9f-15f4fe82664f" providerId="ADAL" clId="{F10D648F-4D45-4D83-AA41-CBDD3B1F62B0}" dt="2025-03-13T20:20:38.015" v="1052" actId="207"/>
          <ac:spMkLst>
            <pc:docMk/>
            <pc:sldMk cId="1435348659" sldId="263"/>
            <ac:spMk id="3" creationId="{5BB19FDA-9E58-EF19-91DB-49948B73EBCB}"/>
          </ac:spMkLst>
        </pc:spChg>
        <pc:picChg chg="add mod">
          <ac:chgData name="Ina Nielsen" userId="e97189c4-ccaa-42ba-9a9f-15f4fe82664f" providerId="ADAL" clId="{F10D648F-4D45-4D83-AA41-CBDD3B1F62B0}" dt="2025-03-13T20:20:11.833" v="1049" actId="1076"/>
          <ac:picMkLst>
            <pc:docMk/>
            <pc:sldMk cId="1435348659" sldId="263"/>
            <ac:picMk id="5" creationId="{AECE0E43-B82B-E9C1-633C-56C9BD210586}"/>
          </ac:picMkLst>
        </pc:picChg>
      </pc:sldChg>
      <pc:sldChg chg="addSp delSp modSp new del mod ord">
        <pc:chgData name="Ina Nielsen" userId="e97189c4-ccaa-42ba-9a9f-15f4fe82664f" providerId="ADAL" clId="{F10D648F-4D45-4D83-AA41-CBDD3B1F62B0}" dt="2025-03-18T08:54:38.480" v="3426" actId="2696"/>
        <pc:sldMkLst>
          <pc:docMk/>
          <pc:sldMk cId="3640859948" sldId="264"/>
        </pc:sldMkLst>
      </pc:sldChg>
      <pc:sldChg chg="addSp delSp modSp new mod">
        <pc:chgData name="Ina Nielsen" userId="e97189c4-ccaa-42ba-9a9f-15f4fe82664f" providerId="ADAL" clId="{F10D648F-4D45-4D83-AA41-CBDD3B1F62B0}" dt="2025-03-13T20:25:04.536" v="1074" actId="403"/>
        <pc:sldMkLst>
          <pc:docMk/>
          <pc:sldMk cId="1369453486" sldId="265"/>
        </pc:sldMkLst>
        <pc:spChg chg="mod">
          <ac:chgData name="Ina Nielsen" userId="e97189c4-ccaa-42ba-9a9f-15f4fe82664f" providerId="ADAL" clId="{F10D648F-4D45-4D83-AA41-CBDD3B1F62B0}" dt="2025-03-13T20:25:04.536" v="1074" actId="403"/>
          <ac:spMkLst>
            <pc:docMk/>
            <pc:sldMk cId="1369453486" sldId="265"/>
            <ac:spMk id="3" creationId="{38FC2995-8B19-2ACF-EC22-68383F793FB3}"/>
          </ac:spMkLst>
        </pc:spChg>
        <pc:picChg chg="add">
          <ac:chgData name="Ina Nielsen" userId="e97189c4-ccaa-42ba-9a9f-15f4fe82664f" providerId="ADAL" clId="{F10D648F-4D45-4D83-AA41-CBDD3B1F62B0}" dt="2025-03-13T20:23:39.825" v="1067" actId="22"/>
          <ac:picMkLst>
            <pc:docMk/>
            <pc:sldMk cId="1369453486" sldId="265"/>
            <ac:picMk id="5" creationId="{38F66CE8-355A-DAFA-23C0-C06009446360}"/>
          </ac:picMkLst>
        </pc:picChg>
      </pc:sldChg>
      <pc:sldChg chg="delSp modSp new mod">
        <pc:chgData name="Ina Nielsen" userId="e97189c4-ccaa-42ba-9a9f-15f4fe82664f" providerId="ADAL" clId="{F10D648F-4D45-4D83-AA41-CBDD3B1F62B0}" dt="2025-03-18T09:00:51.936" v="3454"/>
        <pc:sldMkLst>
          <pc:docMk/>
          <pc:sldMk cId="3874880462" sldId="266"/>
        </pc:sldMkLst>
        <pc:spChg chg="mod">
          <ac:chgData name="Ina Nielsen" userId="e97189c4-ccaa-42ba-9a9f-15f4fe82664f" providerId="ADAL" clId="{F10D648F-4D45-4D83-AA41-CBDD3B1F62B0}" dt="2025-03-18T09:00:51.936" v="3454"/>
          <ac:spMkLst>
            <pc:docMk/>
            <pc:sldMk cId="3874880462" sldId="266"/>
            <ac:spMk id="2" creationId="{91BF8D11-3683-7092-2B19-8F9E58C3A2C0}"/>
          </ac:spMkLst>
        </pc:spChg>
      </pc:sldChg>
      <pc:sldChg chg="addSp delSp modSp new mod">
        <pc:chgData name="Ina Nielsen" userId="e97189c4-ccaa-42ba-9a9f-15f4fe82664f" providerId="ADAL" clId="{F10D648F-4D45-4D83-AA41-CBDD3B1F62B0}" dt="2025-03-18T09:00:51.936" v="3454"/>
        <pc:sldMkLst>
          <pc:docMk/>
          <pc:sldMk cId="3395676995" sldId="267"/>
        </pc:sldMkLst>
        <pc:spChg chg="mod">
          <ac:chgData name="Ina Nielsen" userId="e97189c4-ccaa-42ba-9a9f-15f4fe82664f" providerId="ADAL" clId="{F10D648F-4D45-4D83-AA41-CBDD3B1F62B0}" dt="2025-03-18T09:00:51.936" v="3454"/>
          <ac:spMkLst>
            <pc:docMk/>
            <pc:sldMk cId="3395676995" sldId="267"/>
            <ac:spMk id="3" creationId="{5FA1EEFC-4C5E-DB5E-346D-A66E3713156F}"/>
          </ac:spMkLst>
        </pc:spChg>
        <pc:picChg chg="add mod">
          <ac:chgData name="Ina Nielsen" userId="e97189c4-ccaa-42ba-9a9f-15f4fe82664f" providerId="ADAL" clId="{F10D648F-4D45-4D83-AA41-CBDD3B1F62B0}" dt="2025-03-13T20:27:09.744" v="1140" actId="1076"/>
          <ac:picMkLst>
            <pc:docMk/>
            <pc:sldMk cId="3395676995" sldId="267"/>
            <ac:picMk id="5" creationId="{B90F415D-B6BE-6ED9-171C-125873314005}"/>
          </ac:picMkLst>
        </pc:picChg>
      </pc:sldChg>
      <pc:sldChg chg="addSp delSp modSp new mod">
        <pc:chgData name="Ina Nielsen" userId="e97189c4-ccaa-42ba-9a9f-15f4fe82664f" providerId="ADAL" clId="{F10D648F-4D45-4D83-AA41-CBDD3B1F62B0}" dt="2025-03-18T09:00:51.936" v="3454"/>
        <pc:sldMkLst>
          <pc:docMk/>
          <pc:sldMk cId="4292241620" sldId="268"/>
        </pc:sldMkLst>
        <pc:spChg chg="mod">
          <ac:chgData name="Ina Nielsen" userId="e97189c4-ccaa-42ba-9a9f-15f4fe82664f" providerId="ADAL" clId="{F10D648F-4D45-4D83-AA41-CBDD3B1F62B0}" dt="2025-03-18T09:00:51.936" v="3454"/>
          <ac:spMkLst>
            <pc:docMk/>
            <pc:sldMk cId="4292241620" sldId="268"/>
            <ac:spMk id="3" creationId="{67F046BF-39CF-704F-0553-6C3B5AE3753C}"/>
          </ac:spMkLst>
        </pc:spChg>
        <pc:picChg chg="add mod">
          <ac:chgData name="Ina Nielsen" userId="e97189c4-ccaa-42ba-9a9f-15f4fe82664f" providerId="ADAL" clId="{F10D648F-4D45-4D83-AA41-CBDD3B1F62B0}" dt="2025-03-13T20:31:29.136" v="1198" actId="1076"/>
          <ac:picMkLst>
            <pc:docMk/>
            <pc:sldMk cId="4292241620" sldId="268"/>
            <ac:picMk id="7" creationId="{39FC9F6C-CF0A-279B-7337-7FED7BFA0B75}"/>
          </ac:picMkLst>
        </pc:picChg>
      </pc:sldChg>
      <pc:sldChg chg="modSp new mod setBg">
        <pc:chgData name="Ina Nielsen" userId="e97189c4-ccaa-42ba-9a9f-15f4fe82664f" providerId="ADAL" clId="{F10D648F-4D45-4D83-AA41-CBDD3B1F62B0}" dt="2025-03-18T10:57:15.999" v="3834" actId="20577"/>
        <pc:sldMkLst>
          <pc:docMk/>
          <pc:sldMk cId="1683615279" sldId="269"/>
        </pc:sldMkLst>
        <pc:spChg chg="mod">
          <ac:chgData name="Ina Nielsen" userId="e97189c4-ccaa-42ba-9a9f-15f4fe82664f" providerId="ADAL" clId="{F10D648F-4D45-4D83-AA41-CBDD3B1F62B0}" dt="2025-03-13T20:33:21.942" v="1257" actId="1076"/>
          <ac:spMkLst>
            <pc:docMk/>
            <pc:sldMk cId="1683615279" sldId="269"/>
            <ac:spMk id="2" creationId="{DD57A61B-F0BB-9D19-5A56-F17315041A57}"/>
          </ac:spMkLst>
        </pc:spChg>
        <pc:spChg chg="mod">
          <ac:chgData name="Ina Nielsen" userId="e97189c4-ccaa-42ba-9a9f-15f4fe82664f" providerId="ADAL" clId="{F10D648F-4D45-4D83-AA41-CBDD3B1F62B0}" dt="2025-03-18T10:57:15.999" v="3834" actId="20577"/>
          <ac:spMkLst>
            <pc:docMk/>
            <pc:sldMk cId="1683615279" sldId="269"/>
            <ac:spMk id="3" creationId="{5C3076E0-92AA-B647-FFD0-FD16DE330772}"/>
          </ac:spMkLst>
        </pc:spChg>
      </pc:sldChg>
      <pc:sldChg chg="delSp modSp new mod">
        <pc:chgData name="Ina Nielsen" userId="e97189c4-ccaa-42ba-9a9f-15f4fe82664f" providerId="ADAL" clId="{F10D648F-4D45-4D83-AA41-CBDD3B1F62B0}" dt="2025-03-13T20:34:10.759" v="1267" actId="1076"/>
        <pc:sldMkLst>
          <pc:docMk/>
          <pc:sldMk cId="1404642370" sldId="270"/>
        </pc:sldMkLst>
        <pc:spChg chg="mod">
          <ac:chgData name="Ina Nielsen" userId="e97189c4-ccaa-42ba-9a9f-15f4fe82664f" providerId="ADAL" clId="{F10D648F-4D45-4D83-AA41-CBDD3B1F62B0}" dt="2025-03-13T20:34:10.759" v="1267" actId="1076"/>
          <ac:spMkLst>
            <pc:docMk/>
            <pc:sldMk cId="1404642370" sldId="270"/>
            <ac:spMk id="2" creationId="{27D7D57B-0AE1-02BD-50A2-9B2CB3AFE5C7}"/>
          </ac:spMkLst>
        </pc:spChg>
      </pc:sldChg>
      <pc:sldChg chg="addSp delSp modSp new mod">
        <pc:chgData name="Ina Nielsen" userId="e97189c4-ccaa-42ba-9a9f-15f4fe82664f" providerId="ADAL" clId="{F10D648F-4D45-4D83-AA41-CBDD3B1F62B0}" dt="2025-03-18T09:00:51.936" v="3454"/>
        <pc:sldMkLst>
          <pc:docMk/>
          <pc:sldMk cId="3767346384" sldId="271"/>
        </pc:sldMkLst>
        <pc:spChg chg="mod">
          <ac:chgData name="Ina Nielsen" userId="e97189c4-ccaa-42ba-9a9f-15f4fe82664f" providerId="ADAL" clId="{F10D648F-4D45-4D83-AA41-CBDD3B1F62B0}" dt="2025-03-18T09:00:51.936" v="3454"/>
          <ac:spMkLst>
            <pc:docMk/>
            <pc:sldMk cId="3767346384" sldId="271"/>
            <ac:spMk id="3" creationId="{208B2867-A13D-BCEE-EA12-2E7B0FECF42C}"/>
          </ac:spMkLst>
        </pc:spChg>
        <pc:picChg chg="add mod">
          <ac:chgData name="Ina Nielsen" userId="e97189c4-ccaa-42ba-9a9f-15f4fe82664f" providerId="ADAL" clId="{F10D648F-4D45-4D83-AA41-CBDD3B1F62B0}" dt="2025-03-18T08:58:27.422" v="3428" actId="1076"/>
          <ac:picMkLst>
            <pc:docMk/>
            <pc:sldMk cId="3767346384" sldId="271"/>
            <ac:picMk id="7" creationId="{3568EDFA-E6E7-CA97-EFBB-B8DDB5AAC947}"/>
          </ac:picMkLst>
        </pc:picChg>
      </pc:sldChg>
      <pc:sldChg chg="delSp modSp new mod">
        <pc:chgData name="Ina Nielsen" userId="e97189c4-ccaa-42ba-9a9f-15f4fe82664f" providerId="ADAL" clId="{F10D648F-4D45-4D83-AA41-CBDD3B1F62B0}" dt="2025-03-18T09:00:51.936" v="3454"/>
        <pc:sldMkLst>
          <pc:docMk/>
          <pc:sldMk cId="3553827616" sldId="272"/>
        </pc:sldMkLst>
        <pc:spChg chg="mod">
          <ac:chgData name="Ina Nielsen" userId="e97189c4-ccaa-42ba-9a9f-15f4fe82664f" providerId="ADAL" clId="{F10D648F-4D45-4D83-AA41-CBDD3B1F62B0}" dt="2025-03-18T09:00:51.936" v="3454"/>
          <ac:spMkLst>
            <pc:docMk/>
            <pc:sldMk cId="3553827616" sldId="272"/>
            <ac:spMk id="2" creationId="{FAF8101E-D511-BE64-12D2-FF7491E6EEEA}"/>
          </ac:spMkLst>
        </pc:spChg>
      </pc:sldChg>
      <pc:sldChg chg="addSp delSp modSp new mod">
        <pc:chgData name="Ina Nielsen" userId="e97189c4-ccaa-42ba-9a9f-15f4fe82664f" providerId="ADAL" clId="{F10D648F-4D45-4D83-AA41-CBDD3B1F62B0}" dt="2025-03-18T09:00:51.936" v="3454"/>
        <pc:sldMkLst>
          <pc:docMk/>
          <pc:sldMk cId="372940633" sldId="273"/>
        </pc:sldMkLst>
        <pc:spChg chg="mod">
          <ac:chgData name="Ina Nielsen" userId="e97189c4-ccaa-42ba-9a9f-15f4fe82664f" providerId="ADAL" clId="{F10D648F-4D45-4D83-AA41-CBDD3B1F62B0}" dt="2025-03-18T09:00:51.936" v="3454"/>
          <ac:spMkLst>
            <pc:docMk/>
            <pc:sldMk cId="372940633" sldId="273"/>
            <ac:spMk id="3" creationId="{A2D263F0-87C6-1C74-DAD3-CF88D534A367}"/>
          </ac:spMkLst>
        </pc:spChg>
        <pc:picChg chg="add mod">
          <ac:chgData name="Ina Nielsen" userId="e97189c4-ccaa-42ba-9a9f-15f4fe82664f" providerId="ADAL" clId="{F10D648F-4D45-4D83-AA41-CBDD3B1F62B0}" dt="2025-03-14T10:32:44.833" v="1717" actId="1076"/>
          <ac:picMkLst>
            <pc:docMk/>
            <pc:sldMk cId="372940633" sldId="273"/>
            <ac:picMk id="5" creationId="{7A262B89-0743-1A47-7229-6E29330B75B5}"/>
          </ac:picMkLst>
        </pc:picChg>
      </pc:sldChg>
      <pc:sldChg chg="addSp delSp modSp new mod ord">
        <pc:chgData name="Ina Nielsen" userId="e97189c4-ccaa-42ba-9a9f-15f4fe82664f" providerId="ADAL" clId="{F10D648F-4D45-4D83-AA41-CBDD3B1F62B0}" dt="2025-03-18T09:00:51.936" v="3454"/>
        <pc:sldMkLst>
          <pc:docMk/>
          <pc:sldMk cId="1921878336" sldId="274"/>
        </pc:sldMkLst>
        <pc:spChg chg="mod">
          <ac:chgData name="Ina Nielsen" userId="e97189c4-ccaa-42ba-9a9f-15f4fe82664f" providerId="ADAL" clId="{F10D648F-4D45-4D83-AA41-CBDD3B1F62B0}" dt="2025-03-18T09:00:51.936" v="3454"/>
          <ac:spMkLst>
            <pc:docMk/>
            <pc:sldMk cId="1921878336" sldId="274"/>
            <ac:spMk id="3" creationId="{CC431EBF-8EAE-580D-EA93-2017EF4424D9}"/>
          </ac:spMkLst>
        </pc:spChg>
        <pc:picChg chg="add mod">
          <ac:chgData name="Ina Nielsen" userId="e97189c4-ccaa-42ba-9a9f-15f4fe82664f" providerId="ADAL" clId="{F10D648F-4D45-4D83-AA41-CBDD3B1F62B0}" dt="2025-03-14T10:37:55.461" v="1994" actId="1076"/>
          <ac:picMkLst>
            <pc:docMk/>
            <pc:sldMk cId="1921878336" sldId="274"/>
            <ac:picMk id="5" creationId="{607C5B27-D953-DF38-FF31-49B2A5D1F568}"/>
          </ac:picMkLst>
        </pc:picChg>
      </pc:sldChg>
      <pc:sldChg chg="delSp modSp new mod">
        <pc:chgData name="Ina Nielsen" userId="e97189c4-ccaa-42ba-9a9f-15f4fe82664f" providerId="ADAL" clId="{F10D648F-4D45-4D83-AA41-CBDD3B1F62B0}" dt="2025-03-18T09:00:51.936" v="3454"/>
        <pc:sldMkLst>
          <pc:docMk/>
          <pc:sldMk cId="525992007" sldId="275"/>
        </pc:sldMkLst>
        <pc:spChg chg="mod">
          <ac:chgData name="Ina Nielsen" userId="e97189c4-ccaa-42ba-9a9f-15f4fe82664f" providerId="ADAL" clId="{F10D648F-4D45-4D83-AA41-CBDD3B1F62B0}" dt="2025-03-18T09:00:51.936" v="3454"/>
          <ac:spMkLst>
            <pc:docMk/>
            <pc:sldMk cId="525992007" sldId="275"/>
            <ac:spMk id="2" creationId="{1754878B-D7EA-1C12-E948-5D4A99CEA429}"/>
          </ac:spMkLst>
        </pc:spChg>
      </pc:sldChg>
      <pc:sldChg chg="modSp new mod setBg">
        <pc:chgData name="Ina Nielsen" userId="e97189c4-ccaa-42ba-9a9f-15f4fe82664f" providerId="ADAL" clId="{F10D648F-4D45-4D83-AA41-CBDD3B1F62B0}" dt="2025-03-18T09:01:12.846" v="3455"/>
        <pc:sldMkLst>
          <pc:docMk/>
          <pc:sldMk cId="234954425" sldId="276"/>
        </pc:sldMkLst>
        <pc:spChg chg="mod">
          <ac:chgData name="Ina Nielsen" userId="e97189c4-ccaa-42ba-9a9f-15f4fe82664f" providerId="ADAL" clId="{F10D648F-4D45-4D83-AA41-CBDD3B1F62B0}" dt="2025-03-18T09:00:51.936" v="3454"/>
          <ac:spMkLst>
            <pc:docMk/>
            <pc:sldMk cId="234954425" sldId="276"/>
            <ac:spMk id="2" creationId="{DFBA8855-8517-DAF6-5D10-9503C3AF86BE}"/>
          </ac:spMkLst>
        </pc:spChg>
        <pc:spChg chg="mod">
          <ac:chgData name="Ina Nielsen" userId="e97189c4-ccaa-42ba-9a9f-15f4fe82664f" providerId="ADAL" clId="{F10D648F-4D45-4D83-AA41-CBDD3B1F62B0}" dt="2025-03-14T10:41:37.069" v="2132" actId="1076"/>
          <ac:spMkLst>
            <pc:docMk/>
            <pc:sldMk cId="234954425" sldId="276"/>
            <ac:spMk id="3" creationId="{E4EA64FE-41F1-57ED-FB19-7EECF380F8DE}"/>
          </ac:spMkLst>
        </pc:spChg>
      </pc:sldChg>
      <pc:sldChg chg="delSp modSp new mod">
        <pc:chgData name="Ina Nielsen" userId="e97189c4-ccaa-42ba-9a9f-15f4fe82664f" providerId="ADAL" clId="{F10D648F-4D45-4D83-AA41-CBDD3B1F62B0}" dt="2025-03-14T11:05:38.306" v="2452" actId="1076"/>
        <pc:sldMkLst>
          <pc:docMk/>
          <pc:sldMk cId="2648118157" sldId="277"/>
        </pc:sldMkLst>
        <pc:spChg chg="mod">
          <ac:chgData name="Ina Nielsen" userId="e97189c4-ccaa-42ba-9a9f-15f4fe82664f" providerId="ADAL" clId="{F10D648F-4D45-4D83-AA41-CBDD3B1F62B0}" dt="2025-03-14T11:05:38.306" v="2452" actId="1076"/>
          <ac:spMkLst>
            <pc:docMk/>
            <pc:sldMk cId="2648118157" sldId="277"/>
            <ac:spMk id="2" creationId="{BD45DA09-FF60-3AE0-A339-D2DA1EEF04CC}"/>
          </ac:spMkLst>
        </pc:spChg>
      </pc:sldChg>
      <pc:sldChg chg="addSp delSp modSp new mod">
        <pc:chgData name="Ina Nielsen" userId="e97189c4-ccaa-42ba-9a9f-15f4fe82664f" providerId="ADAL" clId="{F10D648F-4D45-4D83-AA41-CBDD3B1F62B0}" dt="2025-03-18T09:00:51.936" v="3454"/>
        <pc:sldMkLst>
          <pc:docMk/>
          <pc:sldMk cId="529381030" sldId="278"/>
        </pc:sldMkLst>
        <pc:spChg chg="mod">
          <ac:chgData name="Ina Nielsen" userId="e97189c4-ccaa-42ba-9a9f-15f4fe82664f" providerId="ADAL" clId="{F10D648F-4D45-4D83-AA41-CBDD3B1F62B0}" dt="2025-03-18T09:00:51.936" v="3454"/>
          <ac:spMkLst>
            <pc:docMk/>
            <pc:sldMk cId="529381030" sldId="278"/>
            <ac:spMk id="2" creationId="{F2C76099-3839-88E1-2ECB-9373FC376377}"/>
          </ac:spMkLst>
        </pc:spChg>
        <pc:spChg chg="add del mod">
          <ac:chgData name="Ina Nielsen" userId="e97189c4-ccaa-42ba-9a9f-15f4fe82664f" providerId="ADAL" clId="{F10D648F-4D45-4D83-AA41-CBDD3B1F62B0}" dt="2025-03-18T09:00:51.936" v="3454"/>
          <ac:spMkLst>
            <pc:docMk/>
            <pc:sldMk cId="529381030" sldId="278"/>
            <ac:spMk id="3" creationId="{C66C857B-A2AA-20F9-DAF9-D9EE9552E1E2}"/>
          </ac:spMkLst>
        </pc:spChg>
      </pc:sldChg>
      <pc:sldChg chg="modSp new mod">
        <pc:chgData name="Ina Nielsen" userId="e97189c4-ccaa-42ba-9a9f-15f4fe82664f" providerId="ADAL" clId="{F10D648F-4D45-4D83-AA41-CBDD3B1F62B0}" dt="2025-03-18T09:00:51.936" v="3454"/>
        <pc:sldMkLst>
          <pc:docMk/>
          <pc:sldMk cId="2540187562" sldId="279"/>
        </pc:sldMkLst>
        <pc:spChg chg="mod">
          <ac:chgData name="Ina Nielsen" userId="e97189c4-ccaa-42ba-9a9f-15f4fe82664f" providerId="ADAL" clId="{F10D648F-4D45-4D83-AA41-CBDD3B1F62B0}" dt="2025-03-18T09:00:51.936" v="3454"/>
          <ac:spMkLst>
            <pc:docMk/>
            <pc:sldMk cId="2540187562" sldId="279"/>
            <ac:spMk id="2" creationId="{6C094B70-E9D8-9423-92DE-FBB8D757DB63}"/>
          </ac:spMkLst>
        </pc:spChg>
        <pc:spChg chg="mod">
          <ac:chgData name="Ina Nielsen" userId="e97189c4-ccaa-42ba-9a9f-15f4fe82664f" providerId="ADAL" clId="{F10D648F-4D45-4D83-AA41-CBDD3B1F62B0}" dt="2025-03-14T11:04:54.723" v="2448" actId="403"/>
          <ac:spMkLst>
            <pc:docMk/>
            <pc:sldMk cId="2540187562" sldId="279"/>
            <ac:spMk id="3" creationId="{CFD1838A-DF1F-AC13-8387-A8505F0210B2}"/>
          </ac:spMkLst>
        </pc:spChg>
      </pc:sldChg>
      <pc:sldChg chg="addSp delSp modSp new mod">
        <pc:chgData name="Ina Nielsen" userId="e97189c4-ccaa-42ba-9a9f-15f4fe82664f" providerId="ADAL" clId="{F10D648F-4D45-4D83-AA41-CBDD3B1F62B0}" dt="2025-03-18T09:00:51.936" v="3454"/>
        <pc:sldMkLst>
          <pc:docMk/>
          <pc:sldMk cId="1921753888" sldId="280"/>
        </pc:sldMkLst>
        <pc:spChg chg="mod">
          <ac:chgData name="Ina Nielsen" userId="e97189c4-ccaa-42ba-9a9f-15f4fe82664f" providerId="ADAL" clId="{F10D648F-4D45-4D83-AA41-CBDD3B1F62B0}" dt="2025-03-18T09:00:51.936" v="3454"/>
          <ac:spMkLst>
            <pc:docMk/>
            <pc:sldMk cId="1921753888" sldId="280"/>
            <ac:spMk id="3" creationId="{B917BE93-F091-101B-8955-39A24A3F7119}"/>
          </ac:spMkLst>
        </pc:spChg>
        <pc:picChg chg="add mod">
          <ac:chgData name="Ina Nielsen" userId="e97189c4-ccaa-42ba-9a9f-15f4fe82664f" providerId="ADAL" clId="{F10D648F-4D45-4D83-AA41-CBDD3B1F62B0}" dt="2025-03-14T11:16:37.055" v="2467" actId="1076"/>
          <ac:picMkLst>
            <pc:docMk/>
            <pc:sldMk cId="1921753888" sldId="280"/>
            <ac:picMk id="5" creationId="{303F4013-8728-77A8-21D9-68CAFD70826A}"/>
          </ac:picMkLst>
        </pc:picChg>
      </pc:sldChg>
      <pc:sldChg chg="delSp modSp new mod ord">
        <pc:chgData name="Ina Nielsen" userId="e97189c4-ccaa-42ba-9a9f-15f4fe82664f" providerId="ADAL" clId="{F10D648F-4D45-4D83-AA41-CBDD3B1F62B0}" dt="2025-03-18T09:00:51.936" v="3454"/>
        <pc:sldMkLst>
          <pc:docMk/>
          <pc:sldMk cId="3190072872" sldId="281"/>
        </pc:sldMkLst>
        <pc:spChg chg="mod">
          <ac:chgData name="Ina Nielsen" userId="e97189c4-ccaa-42ba-9a9f-15f4fe82664f" providerId="ADAL" clId="{F10D648F-4D45-4D83-AA41-CBDD3B1F62B0}" dt="2025-03-18T09:00:51.936" v="3454"/>
          <ac:spMkLst>
            <pc:docMk/>
            <pc:sldMk cId="3190072872" sldId="281"/>
            <ac:spMk id="2" creationId="{000BA1C4-837B-ABD8-EC74-62DECDA2E112}"/>
          </ac:spMkLst>
        </pc:spChg>
      </pc:sldChg>
      <pc:sldChg chg="addSp delSp modSp new mod">
        <pc:chgData name="Ina Nielsen" userId="e97189c4-ccaa-42ba-9a9f-15f4fe82664f" providerId="ADAL" clId="{F10D648F-4D45-4D83-AA41-CBDD3B1F62B0}" dt="2025-03-18T09:00:51.936" v="3454"/>
        <pc:sldMkLst>
          <pc:docMk/>
          <pc:sldMk cId="141298090" sldId="282"/>
        </pc:sldMkLst>
        <pc:spChg chg="mod">
          <ac:chgData name="Ina Nielsen" userId="e97189c4-ccaa-42ba-9a9f-15f4fe82664f" providerId="ADAL" clId="{F10D648F-4D45-4D83-AA41-CBDD3B1F62B0}" dt="2025-03-18T09:00:51.936" v="3454"/>
          <ac:spMkLst>
            <pc:docMk/>
            <pc:sldMk cId="141298090" sldId="282"/>
            <ac:spMk id="3" creationId="{9668246F-F85C-D3C9-A6C0-279FC2FEDCD4}"/>
          </ac:spMkLst>
        </pc:spChg>
        <pc:picChg chg="add mod">
          <ac:chgData name="Ina Nielsen" userId="e97189c4-ccaa-42ba-9a9f-15f4fe82664f" providerId="ADAL" clId="{F10D648F-4D45-4D83-AA41-CBDD3B1F62B0}" dt="2025-03-14T11:19:15.129" v="2532" actId="1076"/>
          <ac:picMkLst>
            <pc:docMk/>
            <pc:sldMk cId="141298090" sldId="282"/>
            <ac:picMk id="5" creationId="{BDCC687D-EB8B-F451-45B1-1AAEB7A72E57}"/>
          </ac:picMkLst>
        </pc:picChg>
      </pc:sldChg>
      <pc:sldChg chg="addSp delSp modSp new mod">
        <pc:chgData name="Ina Nielsen" userId="e97189c4-ccaa-42ba-9a9f-15f4fe82664f" providerId="ADAL" clId="{F10D648F-4D45-4D83-AA41-CBDD3B1F62B0}" dt="2025-03-14T11:22:55.150" v="2544" actId="1076"/>
        <pc:sldMkLst>
          <pc:docMk/>
          <pc:sldMk cId="3976732711" sldId="283"/>
        </pc:sldMkLst>
        <pc:spChg chg="mod">
          <ac:chgData name="Ina Nielsen" userId="e97189c4-ccaa-42ba-9a9f-15f4fe82664f" providerId="ADAL" clId="{F10D648F-4D45-4D83-AA41-CBDD3B1F62B0}" dt="2025-03-14T11:19:51.826" v="2542" actId="1076"/>
          <ac:spMkLst>
            <pc:docMk/>
            <pc:sldMk cId="3976732711" sldId="283"/>
            <ac:spMk id="3" creationId="{E5EE480B-DF5F-98EA-0D07-F2E7DBCFB1DB}"/>
          </ac:spMkLst>
        </pc:spChg>
        <pc:picChg chg="add mod">
          <ac:chgData name="Ina Nielsen" userId="e97189c4-ccaa-42ba-9a9f-15f4fe82664f" providerId="ADAL" clId="{F10D648F-4D45-4D83-AA41-CBDD3B1F62B0}" dt="2025-03-14T11:22:55.150" v="2544" actId="1076"/>
          <ac:picMkLst>
            <pc:docMk/>
            <pc:sldMk cId="3976732711" sldId="283"/>
            <ac:picMk id="5" creationId="{C386EF8F-4397-015A-8E94-CB44898DEEEF}"/>
          </ac:picMkLst>
        </pc:picChg>
      </pc:sldChg>
      <pc:sldChg chg="addSp delSp modSp new mod">
        <pc:chgData name="Ina Nielsen" userId="e97189c4-ccaa-42ba-9a9f-15f4fe82664f" providerId="ADAL" clId="{F10D648F-4D45-4D83-AA41-CBDD3B1F62B0}" dt="2025-03-18T09:00:51.936" v="3454"/>
        <pc:sldMkLst>
          <pc:docMk/>
          <pc:sldMk cId="2907594811" sldId="284"/>
        </pc:sldMkLst>
        <pc:spChg chg="add mod">
          <ac:chgData name="Ina Nielsen" userId="e97189c4-ccaa-42ba-9a9f-15f4fe82664f" providerId="ADAL" clId="{F10D648F-4D45-4D83-AA41-CBDD3B1F62B0}" dt="2025-03-18T09:00:51.936" v="3454"/>
          <ac:spMkLst>
            <pc:docMk/>
            <pc:sldMk cId="2907594811" sldId="284"/>
            <ac:spMk id="5" creationId="{558B95A3-DF6A-CD76-024B-38A9992C7FF5}"/>
          </ac:spMkLst>
        </pc:spChg>
        <pc:picChg chg="add mod">
          <ac:chgData name="Ina Nielsen" userId="e97189c4-ccaa-42ba-9a9f-15f4fe82664f" providerId="ADAL" clId="{F10D648F-4D45-4D83-AA41-CBDD3B1F62B0}" dt="2025-03-14T11:26:23.046" v="2571" actId="1076"/>
          <ac:picMkLst>
            <pc:docMk/>
            <pc:sldMk cId="2907594811" sldId="284"/>
            <ac:picMk id="7" creationId="{AEB4416D-DBD9-383C-8D8A-366508F27988}"/>
          </ac:picMkLst>
        </pc:picChg>
      </pc:sldChg>
      <pc:sldChg chg="delSp modSp new mod">
        <pc:chgData name="Ina Nielsen" userId="e97189c4-ccaa-42ba-9a9f-15f4fe82664f" providerId="ADAL" clId="{F10D648F-4D45-4D83-AA41-CBDD3B1F62B0}" dt="2025-03-18T09:00:51.936" v="3454"/>
        <pc:sldMkLst>
          <pc:docMk/>
          <pc:sldMk cId="2414820285" sldId="285"/>
        </pc:sldMkLst>
        <pc:spChg chg="mod">
          <ac:chgData name="Ina Nielsen" userId="e97189c4-ccaa-42ba-9a9f-15f4fe82664f" providerId="ADAL" clId="{F10D648F-4D45-4D83-AA41-CBDD3B1F62B0}" dt="2025-03-18T09:00:51.936" v="3454"/>
          <ac:spMkLst>
            <pc:docMk/>
            <pc:sldMk cId="2414820285" sldId="285"/>
            <ac:spMk id="2" creationId="{3932434A-5257-0619-759E-6D9B59C4BAE4}"/>
          </ac:spMkLst>
        </pc:spChg>
      </pc:sldChg>
      <pc:sldChg chg="addSp delSp modSp new mod">
        <pc:chgData name="Ina Nielsen" userId="e97189c4-ccaa-42ba-9a9f-15f4fe82664f" providerId="ADAL" clId="{F10D648F-4D45-4D83-AA41-CBDD3B1F62B0}" dt="2025-03-18T09:00:51.936" v="3454"/>
        <pc:sldMkLst>
          <pc:docMk/>
          <pc:sldMk cId="1188582534" sldId="286"/>
        </pc:sldMkLst>
        <pc:spChg chg="mod">
          <ac:chgData name="Ina Nielsen" userId="e97189c4-ccaa-42ba-9a9f-15f4fe82664f" providerId="ADAL" clId="{F10D648F-4D45-4D83-AA41-CBDD3B1F62B0}" dt="2025-03-18T09:00:51.936" v="3454"/>
          <ac:spMkLst>
            <pc:docMk/>
            <pc:sldMk cId="1188582534" sldId="286"/>
            <ac:spMk id="3" creationId="{C0BAB380-ECC1-56E6-FAA9-19A99FC0C715}"/>
          </ac:spMkLst>
        </pc:spChg>
        <pc:picChg chg="add mod">
          <ac:chgData name="Ina Nielsen" userId="e97189c4-ccaa-42ba-9a9f-15f4fe82664f" providerId="ADAL" clId="{F10D648F-4D45-4D83-AA41-CBDD3B1F62B0}" dt="2025-03-14T11:32:25.306" v="2645" actId="1076"/>
          <ac:picMkLst>
            <pc:docMk/>
            <pc:sldMk cId="1188582534" sldId="286"/>
            <ac:picMk id="5" creationId="{E5CFB1F3-E255-D28D-C083-5C25DACCE92B}"/>
          </ac:picMkLst>
        </pc:picChg>
      </pc:sldChg>
      <pc:sldChg chg="addSp delSp modSp new mod">
        <pc:chgData name="Ina Nielsen" userId="e97189c4-ccaa-42ba-9a9f-15f4fe82664f" providerId="ADAL" clId="{F10D648F-4D45-4D83-AA41-CBDD3B1F62B0}" dt="2025-03-18T09:00:51.936" v="3454"/>
        <pc:sldMkLst>
          <pc:docMk/>
          <pc:sldMk cId="3662817494" sldId="287"/>
        </pc:sldMkLst>
        <pc:spChg chg="mod">
          <ac:chgData name="Ina Nielsen" userId="e97189c4-ccaa-42ba-9a9f-15f4fe82664f" providerId="ADAL" clId="{F10D648F-4D45-4D83-AA41-CBDD3B1F62B0}" dt="2025-03-18T09:00:51.936" v="3454"/>
          <ac:spMkLst>
            <pc:docMk/>
            <pc:sldMk cId="3662817494" sldId="287"/>
            <ac:spMk id="3" creationId="{40275EFA-B119-84BB-F5DF-DDEB9E36F6AF}"/>
          </ac:spMkLst>
        </pc:spChg>
        <pc:picChg chg="add mod">
          <ac:chgData name="Ina Nielsen" userId="e97189c4-ccaa-42ba-9a9f-15f4fe82664f" providerId="ADAL" clId="{F10D648F-4D45-4D83-AA41-CBDD3B1F62B0}" dt="2025-03-14T11:32:51.497" v="2649" actId="1076"/>
          <ac:picMkLst>
            <pc:docMk/>
            <pc:sldMk cId="3662817494" sldId="287"/>
            <ac:picMk id="5" creationId="{B169FC32-C878-7284-BC08-C51E78D20C17}"/>
          </ac:picMkLst>
        </pc:picChg>
      </pc:sldChg>
      <pc:sldChg chg="modSp new mod">
        <pc:chgData name="Ina Nielsen" userId="e97189c4-ccaa-42ba-9a9f-15f4fe82664f" providerId="ADAL" clId="{F10D648F-4D45-4D83-AA41-CBDD3B1F62B0}" dt="2025-03-18T09:00:51.936" v="3454"/>
        <pc:sldMkLst>
          <pc:docMk/>
          <pc:sldMk cId="691365503" sldId="288"/>
        </pc:sldMkLst>
        <pc:spChg chg="mod">
          <ac:chgData name="Ina Nielsen" userId="e97189c4-ccaa-42ba-9a9f-15f4fe82664f" providerId="ADAL" clId="{F10D648F-4D45-4D83-AA41-CBDD3B1F62B0}" dt="2025-03-18T09:00:51.936" v="3454"/>
          <ac:spMkLst>
            <pc:docMk/>
            <pc:sldMk cId="691365503" sldId="288"/>
            <ac:spMk id="2" creationId="{F29D18C6-55AB-D40B-61FE-47DBCE7344F6}"/>
          </ac:spMkLst>
        </pc:spChg>
        <pc:spChg chg="mod">
          <ac:chgData name="Ina Nielsen" userId="e97189c4-ccaa-42ba-9a9f-15f4fe82664f" providerId="ADAL" clId="{F10D648F-4D45-4D83-AA41-CBDD3B1F62B0}" dt="2025-03-14T11:37:04.290" v="2957" actId="20577"/>
          <ac:spMkLst>
            <pc:docMk/>
            <pc:sldMk cId="691365503" sldId="288"/>
            <ac:spMk id="3" creationId="{414D278F-FDBF-4587-F7B1-D20503B2FABB}"/>
          </ac:spMkLst>
        </pc:spChg>
      </pc:sldChg>
      <pc:sldChg chg="addSp delSp modSp new del mod">
        <pc:chgData name="Ina Nielsen" userId="e97189c4-ccaa-42ba-9a9f-15f4fe82664f" providerId="ADAL" clId="{F10D648F-4D45-4D83-AA41-CBDD3B1F62B0}" dt="2025-03-20T12:18:47.912" v="3835" actId="47"/>
        <pc:sldMkLst>
          <pc:docMk/>
          <pc:sldMk cId="3940987418" sldId="289"/>
        </pc:sldMkLst>
      </pc:sldChg>
      <pc:sldChg chg="modSp new del mod">
        <pc:chgData name="Ina Nielsen" userId="e97189c4-ccaa-42ba-9a9f-15f4fe82664f" providerId="ADAL" clId="{F10D648F-4D45-4D83-AA41-CBDD3B1F62B0}" dt="2025-03-20T12:18:57.636" v="3836" actId="47"/>
        <pc:sldMkLst>
          <pc:docMk/>
          <pc:sldMk cId="1337903551" sldId="290"/>
        </pc:sldMkLst>
        <pc:spChg chg="mod">
          <ac:chgData name="Ina Nielsen" userId="e97189c4-ccaa-42ba-9a9f-15f4fe82664f" providerId="ADAL" clId="{F10D648F-4D45-4D83-AA41-CBDD3B1F62B0}" dt="2025-03-18T09:06:00.466" v="3806" actId="403"/>
          <ac:spMkLst>
            <pc:docMk/>
            <pc:sldMk cId="1337903551" sldId="290"/>
            <ac:spMk id="2" creationId="{63B77B42-CC12-8D92-1CA3-4FD2194FE08F}"/>
          </ac:spMkLst>
        </pc:spChg>
        <pc:spChg chg="mod">
          <ac:chgData name="Ina Nielsen" userId="e97189c4-ccaa-42ba-9a9f-15f4fe82664f" providerId="ADAL" clId="{F10D648F-4D45-4D83-AA41-CBDD3B1F62B0}" dt="2025-03-18T09:05:56.907" v="3803" actId="14100"/>
          <ac:spMkLst>
            <pc:docMk/>
            <pc:sldMk cId="1337903551" sldId="290"/>
            <ac:spMk id="3" creationId="{8591D6BB-8583-3350-61CD-E29FE917DC4F}"/>
          </ac:spMkLst>
        </pc:spChg>
      </pc:sldChg>
      <pc:sldChg chg="modSp new del mod">
        <pc:chgData name="Ina Nielsen" userId="e97189c4-ccaa-42ba-9a9f-15f4fe82664f" providerId="ADAL" clId="{F10D648F-4D45-4D83-AA41-CBDD3B1F62B0}" dt="2025-03-20T12:19:05.922" v="3837" actId="47"/>
        <pc:sldMkLst>
          <pc:docMk/>
          <pc:sldMk cId="3147084753" sldId="291"/>
        </pc:sldMkLst>
        <pc:spChg chg="mod">
          <ac:chgData name="Ina Nielsen" userId="e97189c4-ccaa-42ba-9a9f-15f4fe82664f" providerId="ADAL" clId="{F10D648F-4D45-4D83-AA41-CBDD3B1F62B0}" dt="2025-03-18T09:06:20.013" v="3829" actId="403"/>
          <ac:spMkLst>
            <pc:docMk/>
            <pc:sldMk cId="3147084753" sldId="291"/>
            <ac:spMk id="2" creationId="{2CE85C8B-1DCC-042E-CF21-D4F5AF3BA1C7}"/>
          </ac:spMkLst>
        </pc:spChg>
        <pc:spChg chg="mod">
          <ac:chgData name="Ina Nielsen" userId="e97189c4-ccaa-42ba-9a9f-15f4fe82664f" providerId="ADAL" clId="{F10D648F-4D45-4D83-AA41-CBDD3B1F62B0}" dt="2025-03-18T09:06:23.765" v="3830" actId="1076"/>
          <ac:spMkLst>
            <pc:docMk/>
            <pc:sldMk cId="3147084753" sldId="291"/>
            <ac:spMk id="3" creationId="{9069A59B-95C1-D0F2-C9C2-576179B7D0C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FC01FE-2F21-2F2E-2B13-9BF3D11F16D7}"/>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C06CF3F-F488-43C5-7B8A-479184E82C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C826968B-34CC-FEFE-D1D1-E9014A241374}"/>
              </a:ext>
            </a:extLst>
          </p:cNvPr>
          <p:cNvSpPr>
            <a:spLocks noGrp="1"/>
          </p:cNvSpPr>
          <p:nvPr>
            <p:ph type="dt" sz="half" idx="10"/>
          </p:nvPr>
        </p:nvSpPr>
        <p:spPr/>
        <p:txBody>
          <a:bodyPr/>
          <a:lstStyle/>
          <a:p>
            <a:fld id="{7FF48FA9-A361-43A6-92B1-D479619C982E}" type="datetimeFigureOut">
              <a:rPr lang="da-DK" smtClean="0"/>
              <a:t>20-03-2025</a:t>
            </a:fld>
            <a:endParaRPr lang="da-DK"/>
          </a:p>
        </p:txBody>
      </p:sp>
      <p:sp>
        <p:nvSpPr>
          <p:cNvPr id="5" name="Pladsholder til sidefod 4">
            <a:extLst>
              <a:ext uri="{FF2B5EF4-FFF2-40B4-BE49-F238E27FC236}">
                <a16:creationId xmlns:a16="http://schemas.microsoft.com/office/drawing/2014/main" id="{46C49FF2-95F8-7259-2F29-023DE930F04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6B4A5C0-B4B7-86CF-32E2-8BEE99BB53EE}"/>
              </a:ext>
            </a:extLst>
          </p:cNvPr>
          <p:cNvSpPr>
            <a:spLocks noGrp="1"/>
          </p:cNvSpPr>
          <p:nvPr>
            <p:ph type="sldNum" sz="quarter" idx="12"/>
          </p:nvPr>
        </p:nvSpPr>
        <p:spPr/>
        <p:txBody>
          <a:bodyPr/>
          <a:lstStyle/>
          <a:p>
            <a:fld id="{4C768D25-5CAA-4836-9833-2738D03CE3E2}" type="slidenum">
              <a:rPr lang="da-DK" smtClean="0"/>
              <a:t>‹nr.›</a:t>
            </a:fld>
            <a:endParaRPr lang="da-DK"/>
          </a:p>
        </p:txBody>
      </p:sp>
    </p:spTree>
    <p:extLst>
      <p:ext uri="{BB962C8B-B14F-4D97-AF65-F5344CB8AC3E}">
        <p14:creationId xmlns:p14="http://schemas.microsoft.com/office/powerpoint/2010/main" val="1602890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D39A49-4EDD-33FF-BE5A-C402D4BC848B}"/>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B9DC442-EB4B-B5EB-64E2-8C7A03D0947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7B3158C-C5F9-9C9A-9CCC-DD0C6E3A4DB1}"/>
              </a:ext>
            </a:extLst>
          </p:cNvPr>
          <p:cNvSpPr>
            <a:spLocks noGrp="1"/>
          </p:cNvSpPr>
          <p:nvPr>
            <p:ph type="dt" sz="half" idx="10"/>
          </p:nvPr>
        </p:nvSpPr>
        <p:spPr/>
        <p:txBody>
          <a:bodyPr/>
          <a:lstStyle/>
          <a:p>
            <a:fld id="{7FF48FA9-A361-43A6-92B1-D479619C982E}" type="datetimeFigureOut">
              <a:rPr lang="da-DK" smtClean="0"/>
              <a:t>20-03-2025</a:t>
            </a:fld>
            <a:endParaRPr lang="da-DK"/>
          </a:p>
        </p:txBody>
      </p:sp>
      <p:sp>
        <p:nvSpPr>
          <p:cNvPr id="5" name="Pladsholder til sidefod 4">
            <a:extLst>
              <a:ext uri="{FF2B5EF4-FFF2-40B4-BE49-F238E27FC236}">
                <a16:creationId xmlns:a16="http://schemas.microsoft.com/office/drawing/2014/main" id="{217EB0C1-17A6-5061-84B3-E78CADA7C1E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5430866-C44A-04F0-2B34-A4E4ADF40445}"/>
              </a:ext>
            </a:extLst>
          </p:cNvPr>
          <p:cNvSpPr>
            <a:spLocks noGrp="1"/>
          </p:cNvSpPr>
          <p:nvPr>
            <p:ph type="sldNum" sz="quarter" idx="12"/>
          </p:nvPr>
        </p:nvSpPr>
        <p:spPr/>
        <p:txBody>
          <a:bodyPr/>
          <a:lstStyle/>
          <a:p>
            <a:fld id="{4C768D25-5CAA-4836-9833-2738D03CE3E2}" type="slidenum">
              <a:rPr lang="da-DK" smtClean="0"/>
              <a:t>‹nr.›</a:t>
            </a:fld>
            <a:endParaRPr lang="da-DK"/>
          </a:p>
        </p:txBody>
      </p:sp>
    </p:spTree>
    <p:extLst>
      <p:ext uri="{BB962C8B-B14F-4D97-AF65-F5344CB8AC3E}">
        <p14:creationId xmlns:p14="http://schemas.microsoft.com/office/powerpoint/2010/main" val="3180418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13921F7-3FA0-5616-5B99-880F984E5187}"/>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FDAFCC1A-ECAF-39C0-2BC3-BE530CF5E200}"/>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61692DA-7F24-43CE-893F-87B18779527D}"/>
              </a:ext>
            </a:extLst>
          </p:cNvPr>
          <p:cNvSpPr>
            <a:spLocks noGrp="1"/>
          </p:cNvSpPr>
          <p:nvPr>
            <p:ph type="dt" sz="half" idx="10"/>
          </p:nvPr>
        </p:nvSpPr>
        <p:spPr/>
        <p:txBody>
          <a:bodyPr/>
          <a:lstStyle/>
          <a:p>
            <a:fld id="{7FF48FA9-A361-43A6-92B1-D479619C982E}" type="datetimeFigureOut">
              <a:rPr lang="da-DK" smtClean="0"/>
              <a:t>20-03-2025</a:t>
            </a:fld>
            <a:endParaRPr lang="da-DK"/>
          </a:p>
        </p:txBody>
      </p:sp>
      <p:sp>
        <p:nvSpPr>
          <p:cNvPr id="5" name="Pladsholder til sidefod 4">
            <a:extLst>
              <a:ext uri="{FF2B5EF4-FFF2-40B4-BE49-F238E27FC236}">
                <a16:creationId xmlns:a16="http://schemas.microsoft.com/office/drawing/2014/main" id="{D0A68819-CD98-C36F-64FB-D79D7901501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797CC5F-6DAA-5973-5F1B-826C8C53ACCE}"/>
              </a:ext>
            </a:extLst>
          </p:cNvPr>
          <p:cNvSpPr>
            <a:spLocks noGrp="1"/>
          </p:cNvSpPr>
          <p:nvPr>
            <p:ph type="sldNum" sz="quarter" idx="12"/>
          </p:nvPr>
        </p:nvSpPr>
        <p:spPr/>
        <p:txBody>
          <a:bodyPr/>
          <a:lstStyle/>
          <a:p>
            <a:fld id="{4C768D25-5CAA-4836-9833-2738D03CE3E2}" type="slidenum">
              <a:rPr lang="da-DK" smtClean="0"/>
              <a:t>‹nr.›</a:t>
            </a:fld>
            <a:endParaRPr lang="da-DK"/>
          </a:p>
        </p:txBody>
      </p:sp>
    </p:spTree>
    <p:extLst>
      <p:ext uri="{BB962C8B-B14F-4D97-AF65-F5344CB8AC3E}">
        <p14:creationId xmlns:p14="http://schemas.microsoft.com/office/powerpoint/2010/main" val="3657361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3B0BE5-42D6-BF29-536C-7831B58B0B9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CD69B5F-80F7-50AA-C466-BD51A3A6A96C}"/>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A1F800C-4A77-0884-080E-AE4AB3E940F7}"/>
              </a:ext>
            </a:extLst>
          </p:cNvPr>
          <p:cNvSpPr>
            <a:spLocks noGrp="1"/>
          </p:cNvSpPr>
          <p:nvPr>
            <p:ph type="dt" sz="half" idx="10"/>
          </p:nvPr>
        </p:nvSpPr>
        <p:spPr/>
        <p:txBody>
          <a:bodyPr/>
          <a:lstStyle/>
          <a:p>
            <a:fld id="{7FF48FA9-A361-43A6-92B1-D479619C982E}" type="datetimeFigureOut">
              <a:rPr lang="da-DK" smtClean="0"/>
              <a:t>20-03-2025</a:t>
            </a:fld>
            <a:endParaRPr lang="da-DK"/>
          </a:p>
        </p:txBody>
      </p:sp>
      <p:sp>
        <p:nvSpPr>
          <p:cNvPr id="5" name="Pladsholder til sidefod 4">
            <a:extLst>
              <a:ext uri="{FF2B5EF4-FFF2-40B4-BE49-F238E27FC236}">
                <a16:creationId xmlns:a16="http://schemas.microsoft.com/office/drawing/2014/main" id="{AAD0D4DC-E5DF-576A-61AD-338DDEBE081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62F134D-CB6B-A209-DB9B-75C90DEBD5F3}"/>
              </a:ext>
            </a:extLst>
          </p:cNvPr>
          <p:cNvSpPr>
            <a:spLocks noGrp="1"/>
          </p:cNvSpPr>
          <p:nvPr>
            <p:ph type="sldNum" sz="quarter" idx="12"/>
          </p:nvPr>
        </p:nvSpPr>
        <p:spPr/>
        <p:txBody>
          <a:bodyPr/>
          <a:lstStyle/>
          <a:p>
            <a:fld id="{4C768D25-5CAA-4836-9833-2738D03CE3E2}" type="slidenum">
              <a:rPr lang="da-DK" smtClean="0"/>
              <a:t>‹nr.›</a:t>
            </a:fld>
            <a:endParaRPr lang="da-DK"/>
          </a:p>
        </p:txBody>
      </p:sp>
    </p:spTree>
    <p:extLst>
      <p:ext uri="{BB962C8B-B14F-4D97-AF65-F5344CB8AC3E}">
        <p14:creationId xmlns:p14="http://schemas.microsoft.com/office/powerpoint/2010/main" val="357820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3D3A57-AAC7-11AA-6378-D8894BA76E3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D5A8CE4B-93A4-EF71-EECC-D4D0B9357E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CF36C5C5-A5CE-9B3F-ABA5-86D9ACD4E204}"/>
              </a:ext>
            </a:extLst>
          </p:cNvPr>
          <p:cNvSpPr>
            <a:spLocks noGrp="1"/>
          </p:cNvSpPr>
          <p:nvPr>
            <p:ph type="dt" sz="half" idx="10"/>
          </p:nvPr>
        </p:nvSpPr>
        <p:spPr/>
        <p:txBody>
          <a:bodyPr/>
          <a:lstStyle/>
          <a:p>
            <a:fld id="{7FF48FA9-A361-43A6-92B1-D479619C982E}" type="datetimeFigureOut">
              <a:rPr lang="da-DK" smtClean="0"/>
              <a:t>20-03-2025</a:t>
            </a:fld>
            <a:endParaRPr lang="da-DK"/>
          </a:p>
        </p:txBody>
      </p:sp>
      <p:sp>
        <p:nvSpPr>
          <p:cNvPr id="5" name="Pladsholder til sidefod 4">
            <a:extLst>
              <a:ext uri="{FF2B5EF4-FFF2-40B4-BE49-F238E27FC236}">
                <a16:creationId xmlns:a16="http://schemas.microsoft.com/office/drawing/2014/main" id="{D957C10A-E6FB-28D1-51B1-A26E2CC4A32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EDBA410-345E-8AC8-5014-51FAC4030FD8}"/>
              </a:ext>
            </a:extLst>
          </p:cNvPr>
          <p:cNvSpPr>
            <a:spLocks noGrp="1"/>
          </p:cNvSpPr>
          <p:nvPr>
            <p:ph type="sldNum" sz="quarter" idx="12"/>
          </p:nvPr>
        </p:nvSpPr>
        <p:spPr/>
        <p:txBody>
          <a:bodyPr/>
          <a:lstStyle/>
          <a:p>
            <a:fld id="{4C768D25-5CAA-4836-9833-2738D03CE3E2}" type="slidenum">
              <a:rPr lang="da-DK" smtClean="0"/>
              <a:t>‹nr.›</a:t>
            </a:fld>
            <a:endParaRPr lang="da-DK"/>
          </a:p>
        </p:txBody>
      </p:sp>
    </p:spTree>
    <p:extLst>
      <p:ext uri="{BB962C8B-B14F-4D97-AF65-F5344CB8AC3E}">
        <p14:creationId xmlns:p14="http://schemas.microsoft.com/office/powerpoint/2010/main" val="1545360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5868B-1EE5-D6D9-0454-CB0BF636D56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FE55AD3-5AA9-9C14-75C3-09BE3E33A26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F6724EB-68FE-D686-8E9B-B3262242964B}"/>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2CC9E207-46A3-2F7A-9B74-DEDDB5790376}"/>
              </a:ext>
            </a:extLst>
          </p:cNvPr>
          <p:cNvSpPr>
            <a:spLocks noGrp="1"/>
          </p:cNvSpPr>
          <p:nvPr>
            <p:ph type="dt" sz="half" idx="10"/>
          </p:nvPr>
        </p:nvSpPr>
        <p:spPr/>
        <p:txBody>
          <a:bodyPr/>
          <a:lstStyle/>
          <a:p>
            <a:fld id="{7FF48FA9-A361-43A6-92B1-D479619C982E}" type="datetimeFigureOut">
              <a:rPr lang="da-DK" smtClean="0"/>
              <a:t>20-03-2025</a:t>
            </a:fld>
            <a:endParaRPr lang="da-DK"/>
          </a:p>
        </p:txBody>
      </p:sp>
      <p:sp>
        <p:nvSpPr>
          <p:cNvPr id="6" name="Pladsholder til sidefod 5">
            <a:extLst>
              <a:ext uri="{FF2B5EF4-FFF2-40B4-BE49-F238E27FC236}">
                <a16:creationId xmlns:a16="http://schemas.microsoft.com/office/drawing/2014/main" id="{4D1189F1-AA7A-747B-1D10-841833D4D3D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AA29978-B8C9-BD0D-B6A9-78BC66AAAFAF}"/>
              </a:ext>
            </a:extLst>
          </p:cNvPr>
          <p:cNvSpPr>
            <a:spLocks noGrp="1"/>
          </p:cNvSpPr>
          <p:nvPr>
            <p:ph type="sldNum" sz="quarter" idx="12"/>
          </p:nvPr>
        </p:nvSpPr>
        <p:spPr/>
        <p:txBody>
          <a:bodyPr/>
          <a:lstStyle/>
          <a:p>
            <a:fld id="{4C768D25-5CAA-4836-9833-2738D03CE3E2}" type="slidenum">
              <a:rPr lang="da-DK" smtClean="0"/>
              <a:t>‹nr.›</a:t>
            </a:fld>
            <a:endParaRPr lang="da-DK"/>
          </a:p>
        </p:txBody>
      </p:sp>
    </p:spTree>
    <p:extLst>
      <p:ext uri="{BB962C8B-B14F-4D97-AF65-F5344CB8AC3E}">
        <p14:creationId xmlns:p14="http://schemas.microsoft.com/office/powerpoint/2010/main" val="286776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01EAC-4CD0-844B-6546-7DD55304A11B}"/>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0B8B648-E3B1-E856-8413-44C1770703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DE08DBE-9C44-995D-2B85-9F5704F6E84C}"/>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3916FB8E-38DB-63CD-B29C-DAC0CEE7AB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A8293889-8903-4B54-4D10-ABD4DB62F573}"/>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26224A8-60D3-F9D2-ED1C-ED3065D19117}"/>
              </a:ext>
            </a:extLst>
          </p:cNvPr>
          <p:cNvSpPr>
            <a:spLocks noGrp="1"/>
          </p:cNvSpPr>
          <p:nvPr>
            <p:ph type="dt" sz="half" idx="10"/>
          </p:nvPr>
        </p:nvSpPr>
        <p:spPr/>
        <p:txBody>
          <a:bodyPr/>
          <a:lstStyle/>
          <a:p>
            <a:fld id="{7FF48FA9-A361-43A6-92B1-D479619C982E}" type="datetimeFigureOut">
              <a:rPr lang="da-DK" smtClean="0"/>
              <a:t>20-03-2025</a:t>
            </a:fld>
            <a:endParaRPr lang="da-DK"/>
          </a:p>
        </p:txBody>
      </p:sp>
      <p:sp>
        <p:nvSpPr>
          <p:cNvPr id="8" name="Pladsholder til sidefod 7">
            <a:extLst>
              <a:ext uri="{FF2B5EF4-FFF2-40B4-BE49-F238E27FC236}">
                <a16:creationId xmlns:a16="http://schemas.microsoft.com/office/drawing/2014/main" id="{E7331BC7-28A8-05AC-0BDE-8FD24C5BB3B4}"/>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7F41438-B549-4868-3217-8195BF6ED61F}"/>
              </a:ext>
            </a:extLst>
          </p:cNvPr>
          <p:cNvSpPr>
            <a:spLocks noGrp="1"/>
          </p:cNvSpPr>
          <p:nvPr>
            <p:ph type="sldNum" sz="quarter" idx="12"/>
          </p:nvPr>
        </p:nvSpPr>
        <p:spPr/>
        <p:txBody>
          <a:bodyPr/>
          <a:lstStyle/>
          <a:p>
            <a:fld id="{4C768D25-5CAA-4836-9833-2738D03CE3E2}" type="slidenum">
              <a:rPr lang="da-DK" smtClean="0"/>
              <a:t>‹nr.›</a:t>
            </a:fld>
            <a:endParaRPr lang="da-DK"/>
          </a:p>
        </p:txBody>
      </p:sp>
    </p:spTree>
    <p:extLst>
      <p:ext uri="{BB962C8B-B14F-4D97-AF65-F5344CB8AC3E}">
        <p14:creationId xmlns:p14="http://schemas.microsoft.com/office/powerpoint/2010/main" val="154454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2858D-DC7C-4B3F-4CE9-3001D48E437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9820933F-42F0-CCB6-3C78-6A77061C3F45}"/>
              </a:ext>
            </a:extLst>
          </p:cNvPr>
          <p:cNvSpPr>
            <a:spLocks noGrp="1"/>
          </p:cNvSpPr>
          <p:nvPr>
            <p:ph type="dt" sz="half" idx="10"/>
          </p:nvPr>
        </p:nvSpPr>
        <p:spPr/>
        <p:txBody>
          <a:bodyPr/>
          <a:lstStyle/>
          <a:p>
            <a:fld id="{7FF48FA9-A361-43A6-92B1-D479619C982E}" type="datetimeFigureOut">
              <a:rPr lang="da-DK" smtClean="0"/>
              <a:t>20-03-2025</a:t>
            </a:fld>
            <a:endParaRPr lang="da-DK"/>
          </a:p>
        </p:txBody>
      </p:sp>
      <p:sp>
        <p:nvSpPr>
          <p:cNvPr id="4" name="Pladsholder til sidefod 3">
            <a:extLst>
              <a:ext uri="{FF2B5EF4-FFF2-40B4-BE49-F238E27FC236}">
                <a16:creationId xmlns:a16="http://schemas.microsoft.com/office/drawing/2014/main" id="{30CD88DC-8879-9579-25C7-662285B6F22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99A86E4D-9EC4-06CC-8487-D5F015059128}"/>
              </a:ext>
            </a:extLst>
          </p:cNvPr>
          <p:cNvSpPr>
            <a:spLocks noGrp="1"/>
          </p:cNvSpPr>
          <p:nvPr>
            <p:ph type="sldNum" sz="quarter" idx="12"/>
          </p:nvPr>
        </p:nvSpPr>
        <p:spPr/>
        <p:txBody>
          <a:bodyPr/>
          <a:lstStyle/>
          <a:p>
            <a:fld id="{4C768D25-5CAA-4836-9833-2738D03CE3E2}" type="slidenum">
              <a:rPr lang="da-DK" smtClean="0"/>
              <a:t>‹nr.›</a:t>
            </a:fld>
            <a:endParaRPr lang="da-DK"/>
          </a:p>
        </p:txBody>
      </p:sp>
    </p:spTree>
    <p:extLst>
      <p:ext uri="{BB962C8B-B14F-4D97-AF65-F5344CB8AC3E}">
        <p14:creationId xmlns:p14="http://schemas.microsoft.com/office/powerpoint/2010/main" val="221652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41B7E88-0A90-0451-EBEB-32D7D2DBFEF6}"/>
              </a:ext>
            </a:extLst>
          </p:cNvPr>
          <p:cNvSpPr>
            <a:spLocks noGrp="1"/>
          </p:cNvSpPr>
          <p:nvPr>
            <p:ph type="dt" sz="half" idx="10"/>
          </p:nvPr>
        </p:nvSpPr>
        <p:spPr/>
        <p:txBody>
          <a:bodyPr/>
          <a:lstStyle/>
          <a:p>
            <a:fld id="{7FF48FA9-A361-43A6-92B1-D479619C982E}" type="datetimeFigureOut">
              <a:rPr lang="da-DK" smtClean="0"/>
              <a:t>20-03-2025</a:t>
            </a:fld>
            <a:endParaRPr lang="da-DK"/>
          </a:p>
        </p:txBody>
      </p:sp>
      <p:sp>
        <p:nvSpPr>
          <p:cNvPr id="3" name="Pladsholder til sidefod 2">
            <a:extLst>
              <a:ext uri="{FF2B5EF4-FFF2-40B4-BE49-F238E27FC236}">
                <a16:creationId xmlns:a16="http://schemas.microsoft.com/office/drawing/2014/main" id="{46DA0FBB-6850-8EB3-C6BD-6D54C9DA28F6}"/>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8F4C63DE-B85A-B1CF-A6B0-3811E491487D}"/>
              </a:ext>
            </a:extLst>
          </p:cNvPr>
          <p:cNvSpPr>
            <a:spLocks noGrp="1"/>
          </p:cNvSpPr>
          <p:nvPr>
            <p:ph type="sldNum" sz="quarter" idx="12"/>
          </p:nvPr>
        </p:nvSpPr>
        <p:spPr/>
        <p:txBody>
          <a:bodyPr/>
          <a:lstStyle/>
          <a:p>
            <a:fld id="{4C768D25-5CAA-4836-9833-2738D03CE3E2}" type="slidenum">
              <a:rPr lang="da-DK" smtClean="0"/>
              <a:t>‹nr.›</a:t>
            </a:fld>
            <a:endParaRPr lang="da-DK"/>
          </a:p>
        </p:txBody>
      </p:sp>
    </p:spTree>
    <p:extLst>
      <p:ext uri="{BB962C8B-B14F-4D97-AF65-F5344CB8AC3E}">
        <p14:creationId xmlns:p14="http://schemas.microsoft.com/office/powerpoint/2010/main" val="4221844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E45BBA-FECD-2C1C-4AAC-F112A586543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8BC3802-00A0-4183-F513-05D17B9DB5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1C6AB92-2945-C516-D28E-F69151297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9A56C522-419F-1DAB-83DA-9D0F256E5AFF}"/>
              </a:ext>
            </a:extLst>
          </p:cNvPr>
          <p:cNvSpPr>
            <a:spLocks noGrp="1"/>
          </p:cNvSpPr>
          <p:nvPr>
            <p:ph type="dt" sz="half" idx="10"/>
          </p:nvPr>
        </p:nvSpPr>
        <p:spPr/>
        <p:txBody>
          <a:bodyPr/>
          <a:lstStyle/>
          <a:p>
            <a:fld id="{7FF48FA9-A361-43A6-92B1-D479619C982E}" type="datetimeFigureOut">
              <a:rPr lang="da-DK" smtClean="0"/>
              <a:t>20-03-2025</a:t>
            </a:fld>
            <a:endParaRPr lang="da-DK"/>
          </a:p>
        </p:txBody>
      </p:sp>
      <p:sp>
        <p:nvSpPr>
          <p:cNvPr id="6" name="Pladsholder til sidefod 5">
            <a:extLst>
              <a:ext uri="{FF2B5EF4-FFF2-40B4-BE49-F238E27FC236}">
                <a16:creationId xmlns:a16="http://schemas.microsoft.com/office/drawing/2014/main" id="{9AC73454-2E67-0439-7150-70405941F88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98E6928-0F32-D5BE-8529-2B10295E247E}"/>
              </a:ext>
            </a:extLst>
          </p:cNvPr>
          <p:cNvSpPr>
            <a:spLocks noGrp="1"/>
          </p:cNvSpPr>
          <p:nvPr>
            <p:ph type="sldNum" sz="quarter" idx="12"/>
          </p:nvPr>
        </p:nvSpPr>
        <p:spPr/>
        <p:txBody>
          <a:bodyPr/>
          <a:lstStyle/>
          <a:p>
            <a:fld id="{4C768D25-5CAA-4836-9833-2738D03CE3E2}" type="slidenum">
              <a:rPr lang="da-DK" smtClean="0"/>
              <a:t>‹nr.›</a:t>
            </a:fld>
            <a:endParaRPr lang="da-DK"/>
          </a:p>
        </p:txBody>
      </p:sp>
    </p:spTree>
    <p:extLst>
      <p:ext uri="{BB962C8B-B14F-4D97-AF65-F5344CB8AC3E}">
        <p14:creationId xmlns:p14="http://schemas.microsoft.com/office/powerpoint/2010/main" val="263436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3579D3-EFDF-5F07-2F3C-C533F7BA2E7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FEA7D33-9759-7FDF-A020-D9C0C19287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9E5684E-A117-8899-6AAD-3E8888FE2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BBDF4A1-16DB-6B19-9151-E2833640197C}"/>
              </a:ext>
            </a:extLst>
          </p:cNvPr>
          <p:cNvSpPr>
            <a:spLocks noGrp="1"/>
          </p:cNvSpPr>
          <p:nvPr>
            <p:ph type="dt" sz="half" idx="10"/>
          </p:nvPr>
        </p:nvSpPr>
        <p:spPr/>
        <p:txBody>
          <a:bodyPr/>
          <a:lstStyle/>
          <a:p>
            <a:fld id="{7FF48FA9-A361-43A6-92B1-D479619C982E}" type="datetimeFigureOut">
              <a:rPr lang="da-DK" smtClean="0"/>
              <a:t>20-03-2025</a:t>
            </a:fld>
            <a:endParaRPr lang="da-DK"/>
          </a:p>
        </p:txBody>
      </p:sp>
      <p:sp>
        <p:nvSpPr>
          <p:cNvPr id="6" name="Pladsholder til sidefod 5">
            <a:extLst>
              <a:ext uri="{FF2B5EF4-FFF2-40B4-BE49-F238E27FC236}">
                <a16:creationId xmlns:a16="http://schemas.microsoft.com/office/drawing/2014/main" id="{B4659A8E-0E78-0BB0-BE99-560F0794929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19496FB-1E71-8143-02CF-7A43F297991A}"/>
              </a:ext>
            </a:extLst>
          </p:cNvPr>
          <p:cNvSpPr>
            <a:spLocks noGrp="1"/>
          </p:cNvSpPr>
          <p:nvPr>
            <p:ph type="sldNum" sz="quarter" idx="12"/>
          </p:nvPr>
        </p:nvSpPr>
        <p:spPr/>
        <p:txBody>
          <a:bodyPr/>
          <a:lstStyle/>
          <a:p>
            <a:fld id="{4C768D25-5CAA-4836-9833-2738D03CE3E2}" type="slidenum">
              <a:rPr lang="da-DK" smtClean="0"/>
              <a:t>‹nr.›</a:t>
            </a:fld>
            <a:endParaRPr lang="da-DK"/>
          </a:p>
        </p:txBody>
      </p:sp>
    </p:spTree>
    <p:extLst>
      <p:ext uri="{BB962C8B-B14F-4D97-AF65-F5344CB8AC3E}">
        <p14:creationId xmlns:p14="http://schemas.microsoft.com/office/powerpoint/2010/main" val="2041128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6F4007F-96E5-1551-FA93-2B36C680F4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9B4BE26-298B-6C95-54EE-4681EB8174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C7693E8-72CB-6262-D062-AC6F02E90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FF48FA9-A361-43A6-92B1-D479619C982E}" type="datetimeFigureOut">
              <a:rPr lang="da-DK" smtClean="0"/>
              <a:t>20-03-2025</a:t>
            </a:fld>
            <a:endParaRPr lang="da-DK"/>
          </a:p>
        </p:txBody>
      </p:sp>
      <p:sp>
        <p:nvSpPr>
          <p:cNvPr id="5" name="Pladsholder til sidefod 4">
            <a:extLst>
              <a:ext uri="{FF2B5EF4-FFF2-40B4-BE49-F238E27FC236}">
                <a16:creationId xmlns:a16="http://schemas.microsoft.com/office/drawing/2014/main" id="{D24CE54E-7B53-DA8D-C770-55572CB81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F031123F-7F9F-031B-B3B9-BDF3D3120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768D25-5CAA-4836-9833-2738D03CE3E2}" type="slidenum">
              <a:rPr lang="da-DK" smtClean="0"/>
              <a:t>‹nr.›</a:t>
            </a:fld>
            <a:endParaRPr lang="da-DK"/>
          </a:p>
        </p:txBody>
      </p:sp>
    </p:spTree>
    <p:extLst>
      <p:ext uri="{BB962C8B-B14F-4D97-AF65-F5344CB8AC3E}">
        <p14:creationId xmlns:p14="http://schemas.microsoft.com/office/powerpoint/2010/main" val="3704968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B1669A-49D4-CB40-0993-9FD73BAC84D8}"/>
              </a:ext>
            </a:extLst>
          </p:cNvPr>
          <p:cNvSpPr>
            <a:spLocks noGrp="1"/>
          </p:cNvSpPr>
          <p:nvPr>
            <p:ph type="ctrTitle"/>
          </p:nvPr>
        </p:nvSpPr>
        <p:spPr/>
        <p:txBody>
          <a:bodyPr/>
          <a:lstStyle/>
          <a:p>
            <a:r>
              <a:rPr lang="da-DK" dirty="0"/>
              <a:t>GENNEMGANG AF ELEVOPGAVER</a:t>
            </a:r>
          </a:p>
        </p:txBody>
      </p:sp>
    </p:spTree>
    <p:extLst>
      <p:ext uri="{BB962C8B-B14F-4D97-AF65-F5344CB8AC3E}">
        <p14:creationId xmlns:p14="http://schemas.microsoft.com/office/powerpoint/2010/main" val="3232301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BF8D11-3683-7092-2B19-8F9E58C3A2C0}"/>
              </a:ext>
            </a:extLst>
          </p:cNvPr>
          <p:cNvSpPr>
            <a:spLocks noGrp="1"/>
          </p:cNvSpPr>
          <p:nvPr>
            <p:ph type="title"/>
          </p:nvPr>
        </p:nvSpPr>
        <p:spPr>
          <a:xfrm>
            <a:off x="1045029" y="2291897"/>
            <a:ext cx="10515600" cy="1325563"/>
          </a:xfrm>
        </p:spPr>
        <p:txBody>
          <a:bodyPr/>
          <a:lstStyle/>
          <a:p>
            <a:r>
              <a:rPr lang="da-DK" dirty="0"/>
              <a:t>ANALYTISKE KOMPETENCER OG BRUG AF FAGBEGREBER</a:t>
            </a:r>
          </a:p>
        </p:txBody>
      </p:sp>
    </p:spTree>
    <p:extLst>
      <p:ext uri="{BB962C8B-B14F-4D97-AF65-F5344CB8AC3E}">
        <p14:creationId xmlns:p14="http://schemas.microsoft.com/office/powerpoint/2010/main" val="3874880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FA1EEFC-4C5E-DB5E-346D-A66E3713156F}"/>
              </a:ext>
            </a:extLst>
          </p:cNvPr>
          <p:cNvSpPr>
            <a:spLocks noGrp="1"/>
          </p:cNvSpPr>
          <p:nvPr>
            <p:ph idx="1"/>
          </p:nvPr>
        </p:nvSpPr>
        <p:spPr>
          <a:xfrm>
            <a:off x="674914" y="747939"/>
            <a:ext cx="10515600" cy="841375"/>
          </a:xfrm>
        </p:spPr>
        <p:txBody>
          <a:bodyPr/>
          <a:lstStyle/>
          <a:p>
            <a:pPr marL="0" indent="0">
              <a:buNone/>
            </a:pPr>
            <a:r>
              <a:rPr lang="da-DK" sz="2400" i="1" kern="100" dirty="0">
                <a:solidFill>
                  <a:srgbClr val="92D050"/>
                </a:solidFill>
                <a:effectLst/>
                <a:latin typeface="Aptos" panose="020B0004020202020204" pitchFamily="34" charset="0"/>
                <a:ea typeface="Aptos" panose="020B0004020202020204" pitchFamily="34" charset="0"/>
                <a:cs typeface="Times New Roman" panose="02020603050405020304" pitchFamily="18" charset="0"/>
              </a:rPr>
              <a:t>Eleven har flere fine analytiske pointer, som f.eks. da hun beskriver udviklingen i ”Engletårer”, hvor Tessa i 3. strofe bliver mere magtfuld og tager hævn:</a:t>
            </a:r>
          </a:p>
          <a:p>
            <a:pPr marL="0" indent="0">
              <a:buNone/>
            </a:pPr>
            <a:endParaRPr lang="da-DK" dirty="0"/>
          </a:p>
        </p:txBody>
      </p:sp>
      <p:pic>
        <p:nvPicPr>
          <p:cNvPr id="5" name="Billede 4">
            <a:extLst>
              <a:ext uri="{FF2B5EF4-FFF2-40B4-BE49-F238E27FC236}">
                <a16:creationId xmlns:a16="http://schemas.microsoft.com/office/drawing/2014/main" id="{B90F415D-B6BE-6ED9-171C-125873314005}"/>
              </a:ext>
            </a:extLst>
          </p:cNvPr>
          <p:cNvPicPr>
            <a:picLocks noChangeAspect="1"/>
          </p:cNvPicPr>
          <p:nvPr/>
        </p:nvPicPr>
        <p:blipFill>
          <a:blip r:embed="rId2"/>
          <a:stretch>
            <a:fillRect/>
          </a:stretch>
        </p:blipFill>
        <p:spPr>
          <a:xfrm>
            <a:off x="832703" y="2347708"/>
            <a:ext cx="10526594" cy="2924583"/>
          </a:xfrm>
          <a:prstGeom prst="rect">
            <a:avLst/>
          </a:prstGeom>
        </p:spPr>
      </p:pic>
    </p:spTree>
    <p:extLst>
      <p:ext uri="{BB962C8B-B14F-4D97-AF65-F5344CB8AC3E}">
        <p14:creationId xmlns:p14="http://schemas.microsoft.com/office/powerpoint/2010/main" val="3395676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7F046BF-39CF-704F-0553-6C3B5AE3753C}"/>
              </a:ext>
            </a:extLst>
          </p:cNvPr>
          <p:cNvSpPr>
            <a:spLocks noGrp="1"/>
          </p:cNvSpPr>
          <p:nvPr>
            <p:ph idx="1"/>
          </p:nvPr>
        </p:nvSpPr>
        <p:spPr>
          <a:xfrm>
            <a:off x="1012372" y="410482"/>
            <a:ext cx="10515600" cy="1244147"/>
          </a:xfrm>
        </p:spPr>
        <p:txBody>
          <a:bodyPr/>
          <a:lstStyle/>
          <a:p>
            <a:pPr marL="0" indent="0">
              <a:buNone/>
            </a:pPr>
            <a:r>
              <a:rPr lang="da-DK" sz="2400" i="1" dirty="0">
                <a:solidFill>
                  <a:srgbClr val="92D050"/>
                </a:solidFill>
                <a:effectLst/>
                <a:latin typeface="Aptos" panose="020B0004020202020204" pitchFamily="34" charset="0"/>
                <a:ea typeface="Aptos" panose="020B0004020202020204" pitchFamily="34" charset="0"/>
                <a:cs typeface="Times New Roman" panose="02020603050405020304" pitchFamily="18" charset="0"/>
              </a:rPr>
              <a:t>Eleven bruger kun få fagbegreber, og nogle af dem er misforståede (som f.eks. at omkvædene har enderim fordi de slutter med bogstavet ”R”. Analysen mangler derfor en større brug af (rigtige) fagbegreber.</a:t>
            </a:r>
            <a:endParaRPr lang="da-DK" sz="2400" i="1" dirty="0">
              <a:solidFill>
                <a:srgbClr val="92D050"/>
              </a:solidFill>
            </a:endParaRPr>
          </a:p>
          <a:p>
            <a:pPr marL="0" indent="0">
              <a:buNone/>
            </a:pPr>
            <a:endParaRPr lang="da-DK" dirty="0"/>
          </a:p>
        </p:txBody>
      </p:sp>
      <p:pic>
        <p:nvPicPr>
          <p:cNvPr id="7" name="Billede 6">
            <a:extLst>
              <a:ext uri="{FF2B5EF4-FFF2-40B4-BE49-F238E27FC236}">
                <a16:creationId xmlns:a16="http://schemas.microsoft.com/office/drawing/2014/main" id="{39FC9F6C-CF0A-279B-7337-7FED7BFA0B75}"/>
              </a:ext>
            </a:extLst>
          </p:cNvPr>
          <p:cNvPicPr>
            <a:picLocks noChangeAspect="1"/>
          </p:cNvPicPr>
          <p:nvPr/>
        </p:nvPicPr>
        <p:blipFill>
          <a:blip r:embed="rId2"/>
          <a:stretch>
            <a:fillRect/>
          </a:stretch>
        </p:blipFill>
        <p:spPr>
          <a:xfrm>
            <a:off x="749664" y="2655259"/>
            <a:ext cx="11041016" cy="2505425"/>
          </a:xfrm>
          <a:prstGeom prst="rect">
            <a:avLst/>
          </a:prstGeom>
        </p:spPr>
      </p:pic>
    </p:spTree>
    <p:extLst>
      <p:ext uri="{BB962C8B-B14F-4D97-AF65-F5344CB8AC3E}">
        <p14:creationId xmlns:p14="http://schemas.microsoft.com/office/powerpoint/2010/main" val="4292241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76099-3839-88E1-2ECB-9373FC376377}"/>
              </a:ext>
            </a:extLst>
          </p:cNvPr>
          <p:cNvSpPr>
            <a:spLocks noGrp="1"/>
          </p:cNvSpPr>
          <p:nvPr>
            <p:ph type="title"/>
          </p:nvPr>
        </p:nvSpPr>
        <p:spPr/>
        <p:txBody>
          <a:bodyPr/>
          <a:lstStyle/>
          <a:p>
            <a:r>
              <a:rPr lang="da-DK" dirty="0"/>
              <a:t>TEKSTLÆNGDE OG BESVARELSE AF OPGAVEFORMULERINGEN</a:t>
            </a:r>
          </a:p>
        </p:txBody>
      </p:sp>
      <p:sp>
        <p:nvSpPr>
          <p:cNvPr id="3" name="Pladsholder til indhold 2">
            <a:extLst>
              <a:ext uri="{FF2B5EF4-FFF2-40B4-BE49-F238E27FC236}">
                <a16:creationId xmlns:a16="http://schemas.microsoft.com/office/drawing/2014/main" id="{C66C857B-A2AA-20F9-DAF9-D9EE9552E1E2}"/>
              </a:ext>
            </a:extLst>
          </p:cNvPr>
          <p:cNvSpPr>
            <a:spLocks noGrp="1"/>
          </p:cNvSpPr>
          <p:nvPr>
            <p:ph idx="1"/>
          </p:nvPr>
        </p:nvSpPr>
        <p:spPr>
          <a:xfrm>
            <a:off x="838200" y="3026229"/>
            <a:ext cx="10515600" cy="1132114"/>
          </a:xfrm>
        </p:spPr>
        <p:txBody>
          <a:bodyPr>
            <a:normAutofit lnSpcReduction="10000"/>
          </a:bodyPr>
          <a:lstStyle/>
          <a:p>
            <a:pPr marL="0" indent="0">
              <a:buNone/>
            </a:pPr>
            <a:r>
              <a:rPr lang="da-DK" dirty="0">
                <a:solidFill>
                  <a:srgbClr val="92D050"/>
                </a:solidFill>
              </a:rPr>
              <a:t>Opgaven har en god længde (3,5 side). Eleven besvarer opgaveformuleringen, men når ikke helt i top taksonomisk, da eleven i sin diskussion ikke formår at se emnet fra flere vinkler. </a:t>
            </a:r>
          </a:p>
        </p:txBody>
      </p:sp>
    </p:spTree>
    <p:extLst>
      <p:ext uri="{BB962C8B-B14F-4D97-AF65-F5344CB8AC3E}">
        <p14:creationId xmlns:p14="http://schemas.microsoft.com/office/powerpoint/2010/main" val="529381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57A61B-F0BB-9D19-5A56-F17315041A57}"/>
              </a:ext>
            </a:extLst>
          </p:cNvPr>
          <p:cNvSpPr>
            <a:spLocks noGrp="1"/>
          </p:cNvSpPr>
          <p:nvPr>
            <p:ph type="title"/>
          </p:nvPr>
        </p:nvSpPr>
        <p:spPr>
          <a:xfrm>
            <a:off x="2982686" y="1812924"/>
            <a:ext cx="10515600" cy="1325563"/>
          </a:xfrm>
        </p:spPr>
        <p:txBody>
          <a:bodyPr>
            <a:normAutofit/>
          </a:bodyPr>
          <a:lstStyle/>
          <a:p>
            <a:r>
              <a:rPr lang="da-DK" sz="6000" dirty="0"/>
              <a:t>OPGAVE 2</a:t>
            </a:r>
          </a:p>
        </p:txBody>
      </p:sp>
      <p:sp>
        <p:nvSpPr>
          <p:cNvPr id="3" name="Pladsholder til indhold 2">
            <a:extLst>
              <a:ext uri="{FF2B5EF4-FFF2-40B4-BE49-F238E27FC236}">
                <a16:creationId xmlns:a16="http://schemas.microsoft.com/office/drawing/2014/main" id="{5C3076E0-92AA-B647-FFD0-FD16DE330772}"/>
              </a:ext>
            </a:extLst>
          </p:cNvPr>
          <p:cNvSpPr>
            <a:spLocks noGrp="1"/>
          </p:cNvSpPr>
          <p:nvPr>
            <p:ph idx="1"/>
          </p:nvPr>
        </p:nvSpPr>
        <p:spPr>
          <a:xfrm>
            <a:off x="1807028" y="3915682"/>
            <a:ext cx="6847114" cy="591004"/>
          </a:xfrm>
        </p:spPr>
        <p:txBody>
          <a:bodyPr/>
          <a:lstStyle/>
          <a:p>
            <a:pPr marL="0" indent="0">
              <a:buNone/>
            </a:pPr>
            <a:r>
              <a:rPr lang="da-DK" dirty="0"/>
              <a:t>CENSORKORPSETS BEDØMMELSE: Fx (00)</a:t>
            </a:r>
          </a:p>
        </p:txBody>
      </p:sp>
    </p:spTree>
    <p:extLst>
      <p:ext uri="{BB962C8B-B14F-4D97-AF65-F5344CB8AC3E}">
        <p14:creationId xmlns:p14="http://schemas.microsoft.com/office/powerpoint/2010/main" val="1683615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7D57B-0AE1-02BD-50A2-9B2CB3AFE5C7}"/>
              </a:ext>
            </a:extLst>
          </p:cNvPr>
          <p:cNvSpPr>
            <a:spLocks noGrp="1"/>
          </p:cNvSpPr>
          <p:nvPr>
            <p:ph type="title"/>
          </p:nvPr>
        </p:nvSpPr>
        <p:spPr>
          <a:xfrm>
            <a:off x="5138057" y="2433410"/>
            <a:ext cx="2460171" cy="1325563"/>
          </a:xfrm>
        </p:spPr>
        <p:txBody>
          <a:bodyPr/>
          <a:lstStyle/>
          <a:p>
            <a:r>
              <a:rPr lang="da-DK" dirty="0"/>
              <a:t>SPROG</a:t>
            </a:r>
          </a:p>
        </p:txBody>
      </p:sp>
    </p:spTree>
    <p:extLst>
      <p:ext uri="{BB962C8B-B14F-4D97-AF65-F5344CB8AC3E}">
        <p14:creationId xmlns:p14="http://schemas.microsoft.com/office/powerpoint/2010/main" val="1404642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08B2867-A13D-BCEE-EA12-2E7B0FECF42C}"/>
              </a:ext>
            </a:extLst>
          </p:cNvPr>
          <p:cNvSpPr>
            <a:spLocks noGrp="1"/>
          </p:cNvSpPr>
          <p:nvPr>
            <p:ph idx="1"/>
          </p:nvPr>
        </p:nvSpPr>
        <p:spPr>
          <a:xfrm>
            <a:off x="838200" y="813254"/>
            <a:ext cx="10515600" cy="1200604"/>
          </a:xfrm>
        </p:spPr>
        <p:txBody>
          <a:bodyPr>
            <a:normAutofit/>
          </a:bodyPr>
          <a:lstStyle/>
          <a:p>
            <a:pPr marL="0" indent="0">
              <a:buNone/>
            </a:pPr>
            <a:r>
              <a:rPr lang="da-DK" sz="2400" dirty="0">
                <a:solidFill>
                  <a:srgbClr val="92D050"/>
                </a:solidFill>
                <a:effectLst/>
                <a:latin typeface="Aptos" panose="020B0004020202020204" pitchFamily="34" charset="0"/>
                <a:ea typeface="Aptos" panose="020B0004020202020204" pitchFamily="34" charset="0"/>
                <a:cs typeface="Times New Roman" panose="02020603050405020304" pitchFamily="18" charset="0"/>
              </a:rPr>
              <a:t>Eleven kan udtrykke sig nogenlunde forståeligt på dansk, men der er mange forstyrrende grammatiske fejl og fejl i tegnsætning. Teksten er desuden meget usammenhængende.</a:t>
            </a:r>
            <a:endParaRPr lang="da-DK" sz="3600" dirty="0">
              <a:solidFill>
                <a:srgbClr val="92D050"/>
              </a:solidFill>
            </a:endParaRPr>
          </a:p>
        </p:txBody>
      </p:sp>
      <p:pic>
        <p:nvPicPr>
          <p:cNvPr id="7" name="Billede 6">
            <a:extLst>
              <a:ext uri="{FF2B5EF4-FFF2-40B4-BE49-F238E27FC236}">
                <a16:creationId xmlns:a16="http://schemas.microsoft.com/office/drawing/2014/main" id="{3568EDFA-E6E7-CA97-EFBB-B8DDB5AAC947}"/>
              </a:ext>
            </a:extLst>
          </p:cNvPr>
          <p:cNvPicPr>
            <a:picLocks noChangeAspect="1"/>
          </p:cNvPicPr>
          <p:nvPr/>
        </p:nvPicPr>
        <p:blipFill>
          <a:blip r:embed="rId2"/>
          <a:stretch>
            <a:fillRect/>
          </a:stretch>
        </p:blipFill>
        <p:spPr>
          <a:xfrm>
            <a:off x="454190" y="2971798"/>
            <a:ext cx="11539241" cy="1497261"/>
          </a:xfrm>
          <a:prstGeom prst="rect">
            <a:avLst/>
          </a:prstGeom>
        </p:spPr>
      </p:pic>
    </p:spTree>
    <p:extLst>
      <p:ext uri="{BB962C8B-B14F-4D97-AF65-F5344CB8AC3E}">
        <p14:creationId xmlns:p14="http://schemas.microsoft.com/office/powerpoint/2010/main" val="3767346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8101E-D511-BE64-12D2-FF7491E6EEEA}"/>
              </a:ext>
            </a:extLst>
          </p:cNvPr>
          <p:cNvSpPr>
            <a:spLocks noGrp="1"/>
          </p:cNvSpPr>
          <p:nvPr>
            <p:ph type="title"/>
          </p:nvPr>
        </p:nvSpPr>
        <p:spPr>
          <a:xfrm>
            <a:off x="3973286" y="2766218"/>
            <a:ext cx="4974771" cy="1325563"/>
          </a:xfrm>
        </p:spPr>
        <p:txBody>
          <a:bodyPr/>
          <a:lstStyle/>
          <a:p>
            <a:r>
              <a:rPr lang="da-DK" dirty="0"/>
              <a:t>GENREBEVIDSTHED</a:t>
            </a:r>
          </a:p>
        </p:txBody>
      </p:sp>
    </p:spTree>
    <p:extLst>
      <p:ext uri="{BB962C8B-B14F-4D97-AF65-F5344CB8AC3E}">
        <p14:creationId xmlns:p14="http://schemas.microsoft.com/office/powerpoint/2010/main" val="3553827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2D263F0-87C6-1C74-DAD3-CF88D534A367}"/>
              </a:ext>
            </a:extLst>
          </p:cNvPr>
          <p:cNvSpPr>
            <a:spLocks noGrp="1"/>
          </p:cNvSpPr>
          <p:nvPr>
            <p:ph idx="1"/>
          </p:nvPr>
        </p:nvSpPr>
        <p:spPr>
          <a:xfrm>
            <a:off x="838200" y="530225"/>
            <a:ext cx="10515600" cy="1211489"/>
          </a:xfrm>
        </p:spPr>
        <p:txBody>
          <a:bodyPr>
            <a:normAutofit fontScale="92500" lnSpcReduction="10000"/>
          </a:bodyPr>
          <a:lstStyle/>
          <a:p>
            <a:pPr marL="0" indent="0">
              <a:buNone/>
            </a:pPr>
            <a:r>
              <a:rPr lang="da-DK" sz="2400" dirty="0">
                <a:solidFill>
                  <a:srgbClr val="92D050"/>
                </a:solidFill>
                <a:effectLst/>
                <a:latin typeface="Aptos" panose="020B0004020202020204" pitchFamily="34" charset="0"/>
                <a:ea typeface="Aptos" panose="020B0004020202020204" pitchFamily="34" charset="0"/>
                <a:cs typeface="Times New Roman" panose="02020603050405020304" pitchFamily="18" charset="0"/>
              </a:rPr>
              <a:t>Her mangler i høj grad genreforståelse. Eleven starter med at copy-paste opgaveformuleringen. Resten af opgaven fylder cirka 1 side og strukturen er noget nær punktform. Eleven inddrager citater og har forståelse for grundlæggende citatteknik. Analysen savner PEEL/burge</a:t>
            </a:r>
            <a:r>
              <a:rPr lang="da-DK" sz="2400" dirty="0">
                <a:solidFill>
                  <a:srgbClr val="92D050"/>
                </a:solidFill>
                <a:latin typeface="Aptos" panose="020B0004020202020204" pitchFamily="34" charset="0"/>
                <a:ea typeface="Aptos" panose="020B0004020202020204" pitchFamily="34" charset="0"/>
                <a:cs typeface="Times New Roman" panose="02020603050405020304" pitchFamily="18" charset="0"/>
              </a:rPr>
              <a:t>r struktur.</a:t>
            </a:r>
            <a:endParaRPr lang="da-DK" sz="3600" dirty="0">
              <a:solidFill>
                <a:srgbClr val="92D050"/>
              </a:solidFill>
            </a:endParaRPr>
          </a:p>
        </p:txBody>
      </p:sp>
      <p:pic>
        <p:nvPicPr>
          <p:cNvPr id="5" name="Billede 4">
            <a:extLst>
              <a:ext uri="{FF2B5EF4-FFF2-40B4-BE49-F238E27FC236}">
                <a16:creationId xmlns:a16="http://schemas.microsoft.com/office/drawing/2014/main" id="{7A262B89-0743-1A47-7229-6E29330B75B5}"/>
              </a:ext>
            </a:extLst>
          </p:cNvPr>
          <p:cNvPicPr>
            <a:picLocks noChangeAspect="1"/>
          </p:cNvPicPr>
          <p:nvPr/>
        </p:nvPicPr>
        <p:blipFill>
          <a:blip r:embed="rId2"/>
          <a:stretch>
            <a:fillRect/>
          </a:stretch>
        </p:blipFill>
        <p:spPr>
          <a:xfrm>
            <a:off x="1709831" y="2050453"/>
            <a:ext cx="8402223" cy="4277322"/>
          </a:xfrm>
          <a:prstGeom prst="rect">
            <a:avLst/>
          </a:prstGeom>
        </p:spPr>
      </p:pic>
    </p:spTree>
    <p:extLst>
      <p:ext uri="{BB962C8B-B14F-4D97-AF65-F5344CB8AC3E}">
        <p14:creationId xmlns:p14="http://schemas.microsoft.com/office/powerpoint/2010/main" val="372940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4878B-D7EA-1C12-E948-5D4A99CEA429}"/>
              </a:ext>
            </a:extLst>
          </p:cNvPr>
          <p:cNvSpPr>
            <a:spLocks noGrp="1"/>
          </p:cNvSpPr>
          <p:nvPr>
            <p:ph type="title"/>
          </p:nvPr>
        </p:nvSpPr>
        <p:spPr>
          <a:xfrm>
            <a:off x="838200" y="2291896"/>
            <a:ext cx="10515600" cy="1325563"/>
          </a:xfrm>
        </p:spPr>
        <p:txBody>
          <a:bodyPr/>
          <a:lstStyle/>
          <a:p>
            <a:r>
              <a:rPr lang="da-DK" dirty="0"/>
              <a:t>ANALYTISKE KOMPETENCER OG BRUG AF FAGBEGREBER</a:t>
            </a:r>
          </a:p>
        </p:txBody>
      </p:sp>
    </p:spTree>
    <p:extLst>
      <p:ext uri="{BB962C8B-B14F-4D97-AF65-F5344CB8AC3E}">
        <p14:creationId xmlns:p14="http://schemas.microsoft.com/office/powerpoint/2010/main" val="525992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A0D98E-1AED-6399-A484-AA34D252CB91}"/>
              </a:ext>
            </a:extLst>
          </p:cNvPr>
          <p:cNvSpPr>
            <a:spLocks noGrp="1"/>
          </p:cNvSpPr>
          <p:nvPr>
            <p:ph type="title"/>
          </p:nvPr>
        </p:nvSpPr>
        <p:spPr>
          <a:xfrm>
            <a:off x="1219200" y="169182"/>
            <a:ext cx="10515600" cy="1325563"/>
          </a:xfrm>
        </p:spPr>
        <p:txBody>
          <a:bodyPr/>
          <a:lstStyle/>
          <a:p>
            <a:r>
              <a:rPr lang="da-DK" dirty="0"/>
              <a:t>4 VURDERINGSKRITERIER</a:t>
            </a:r>
          </a:p>
        </p:txBody>
      </p:sp>
      <p:sp>
        <p:nvSpPr>
          <p:cNvPr id="3" name="Pladsholder til indhold 2">
            <a:extLst>
              <a:ext uri="{FF2B5EF4-FFF2-40B4-BE49-F238E27FC236}">
                <a16:creationId xmlns:a16="http://schemas.microsoft.com/office/drawing/2014/main" id="{4017B6D9-C20D-7900-7F77-64D8A1CC64CD}"/>
              </a:ext>
            </a:extLst>
          </p:cNvPr>
          <p:cNvSpPr>
            <a:spLocks noGrp="1"/>
          </p:cNvSpPr>
          <p:nvPr>
            <p:ph idx="1"/>
          </p:nvPr>
        </p:nvSpPr>
        <p:spPr>
          <a:xfrm>
            <a:off x="838200" y="1317170"/>
            <a:ext cx="10515600" cy="5464629"/>
          </a:xfrm>
        </p:spPr>
        <p:txBody>
          <a:bodyPr>
            <a:normAutofit fontScale="40000" lnSpcReduction="20000"/>
          </a:bodyPr>
          <a:lstStyle/>
          <a:p>
            <a:pPr marL="0" indent="0">
              <a:buNone/>
            </a:pPr>
            <a:r>
              <a:rPr lang="da-DK" sz="4800" b="1" dirty="0"/>
              <a:t>Sprog: </a:t>
            </a:r>
          </a:p>
          <a:p>
            <a:r>
              <a:rPr lang="da-DK" sz="4800" dirty="0"/>
              <a:t>Fungerer kommunikationen</a:t>
            </a:r>
          </a:p>
          <a:p>
            <a:r>
              <a:rPr lang="da-DK" sz="4800" dirty="0"/>
              <a:t>Hvor nuanceret kan eleven udtrykke sig?</a:t>
            </a:r>
          </a:p>
          <a:p>
            <a:r>
              <a:rPr lang="da-DK" sz="4800" dirty="0"/>
              <a:t>I hvor høj grad opfylder eleven lærerplanens læringsmål om at: ”beherske skriftsprogets vigtigste normer for sprogrigtighed”?</a:t>
            </a:r>
          </a:p>
          <a:p>
            <a:pPr marL="0" indent="0">
              <a:buNone/>
            </a:pPr>
            <a:endParaRPr lang="da-DK" sz="4800" dirty="0"/>
          </a:p>
          <a:p>
            <a:pPr marL="0" indent="0">
              <a:buNone/>
            </a:pPr>
            <a:r>
              <a:rPr lang="da-DK" sz="4800" b="1" dirty="0"/>
              <a:t>Genrebevidsthed:</a:t>
            </a:r>
          </a:p>
          <a:p>
            <a:r>
              <a:rPr lang="da-DK" sz="4800" dirty="0"/>
              <a:t>Er opgaven sat op som en SP opgave eller som en dansk stil?</a:t>
            </a:r>
          </a:p>
          <a:p>
            <a:r>
              <a:rPr lang="da-DK" sz="4800" dirty="0"/>
              <a:t>Forstår eleverne skrivehandlingerne indledning, redegørelse, analyse, diskussion osv.</a:t>
            </a:r>
          </a:p>
          <a:p>
            <a:pPr marL="0" indent="0">
              <a:buNone/>
            </a:pPr>
            <a:endParaRPr lang="da-DK" sz="4800" dirty="0"/>
          </a:p>
          <a:p>
            <a:pPr marL="0" indent="0">
              <a:buNone/>
            </a:pPr>
            <a:r>
              <a:rPr lang="da-DK" sz="4800" b="1" dirty="0"/>
              <a:t>Analytiske kompetencer og brug af fagbegreber:</a:t>
            </a:r>
          </a:p>
          <a:p>
            <a:r>
              <a:rPr lang="da-DK" sz="4800" dirty="0"/>
              <a:t>Genfortælles handlingen blot eller er der egentlig analyse og hvor god er denne analyse?</a:t>
            </a:r>
          </a:p>
          <a:p>
            <a:r>
              <a:rPr lang="da-DK" sz="4800" dirty="0"/>
              <a:t>Bruger eleven fagbegreber og bruger eleven dem rigtigt?</a:t>
            </a:r>
          </a:p>
          <a:p>
            <a:endParaRPr lang="da-DK" sz="4800" dirty="0"/>
          </a:p>
          <a:p>
            <a:pPr marL="0" indent="0">
              <a:buNone/>
            </a:pPr>
            <a:r>
              <a:rPr lang="da-DK" sz="4800" b="1" dirty="0"/>
              <a:t>Tekstlængde og besvarelse af problemformuleringen:</a:t>
            </a:r>
          </a:p>
          <a:p>
            <a:r>
              <a:rPr lang="da-DK" sz="4800" dirty="0"/>
              <a:t>Hvor meget tekst har eleven produceret? Er der tekst nok til at besvare opgaveformuleringen?</a:t>
            </a:r>
          </a:p>
          <a:p>
            <a:r>
              <a:rPr lang="da-DK" sz="4800" dirty="0"/>
              <a:t>Får eleven besvaret alle spørgsmål i opgaveformuleringen?</a:t>
            </a:r>
          </a:p>
          <a:p>
            <a:endParaRPr lang="da-DK" dirty="0"/>
          </a:p>
          <a:p>
            <a:pPr marL="0" indent="0">
              <a:buNone/>
            </a:pPr>
            <a:endParaRPr lang="da-DK" dirty="0"/>
          </a:p>
          <a:p>
            <a:pPr marL="0" indent="0">
              <a:buNone/>
            </a:pPr>
            <a:endParaRPr lang="da-DK" sz="4700" b="1" dirty="0"/>
          </a:p>
          <a:p>
            <a:pPr marL="0" indent="0">
              <a:buNone/>
            </a:pPr>
            <a:endParaRPr lang="da-DK" dirty="0"/>
          </a:p>
          <a:p>
            <a:pPr marL="0" indent="0">
              <a:buNone/>
            </a:pPr>
            <a:endParaRPr lang="da-DK" dirty="0"/>
          </a:p>
        </p:txBody>
      </p:sp>
    </p:spTree>
    <p:extLst>
      <p:ext uri="{BB962C8B-B14F-4D97-AF65-F5344CB8AC3E}">
        <p14:creationId xmlns:p14="http://schemas.microsoft.com/office/powerpoint/2010/main" val="3779663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431EBF-8EAE-580D-EA93-2017EF4424D9}"/>
              </a:ext>
            </a:extLst>
          </p:cNvPr>
          <p:cNvSpPr>
            <a:spLocks noGrp="1"/>
          </p:cNvSpPr>
          <p:nvPr>
            <p:ph idx="1"/>
          </p:nvPr>
        </p:nvSpPr>
        <p:spPr>
          <a:xfrm>
            <a:off x="696685" y="290739"/>
            <a:ext cx="10515600" cy="1657803"/>
          </a:xfrm>
        </p:spPr>
        <p:txBody>
          <a:bodyPr>
            <a:normAutofit lnSpcReduction="10000"/>
          </a:bodyPr>
          <a:lstStyle/>
          <a:p>
            <a:pPr marL="0" indent="0">
              <a:buNone/>
            </a:pPr>
            <a:r>
              <a:rPr lang="da-DK" sz="2000" dirty="0">
                <a:solidFill>
                  <a:srgbClr val="92D050"/>
                </a:solidFill>
                <a:effectLst/>
                <a:latin typeface="Aptos" panose="020B0004020202020204" pitchFamily="34" charset="0"/>
                <a:ea typeface="Aptos" panose="020B0004020202020204" pitchFamily="34" charset="0"/>
                <a:cs typeface="Times New Roman" panose="02020603050405020304" pitchFamily="18" charset="0"/>
              </a:rPr>
              <a:t>Eleven er i stand til at genfortælle noget af handlingen. Eleven kan desuden tematisk sige, at det </a:t>
            </a:r>
            <a:r>
              <a:rPr lang="da-DK" sz="2000" dirty="0">
                <a:solidFill>
                  <a:srgbClr val="92D050"/>
                </a:solidFill>
                <a:latin typeface="Aptos" panose="020B0004020202020204" pitchFamily="34" charset="0"/>
                <a:ea typeface="Aptos" panose="020B0004020202020204" pitchFamily="34" charset="0"/>
                <a:cs typeface="Times New Roman" panose="02020603050405020304" pitchFamily="18" charset="0"/>
              </a:rPr>
              <a:t>handler om </a:t>
            </a:r>
            <a:r>
              <a:rPr lang="da-DK" sz="2000" dirty="0">
                <a:solidFill>
                  <a:srgbClr val="92D050"/>
                </a:solidFill>
                <a:effectLst/>
                <a:latin typeface="Aptos" panose="020B0004020202020204" pitchFamily="34" charset="0"/>
                <a:ea typeface="Aptos" panose="020B0004020202020204" pitchFamily="34" charset="0"/>
                <a:cs typeface="Times New Roman" panose="02020603050405020304" pitchFamily="18" charset="0"/>
              </a:rPr>
              <a:t>hævn i en kærlighedshistorie, og at de ikke kommunikerer med hinanden. Han udviser dermed et grundlæggende niveau af forståelse. Eleven anvender ingen eksplicitte fagudtryk og analyserer ikke tekstens sproglige virkemidler. Samlet set er opgaven meget kort og udfolder dermed ikke analysen, der i stedet bliver meget kort og overfladisk. Der er dog en grundlæggende faglig forståelse.</a:t>
            </a:r>
            <a:endParaRPr lang="da-DK" sz="3200" dirty="0">
              <a:solidFill>
                <a:srgbClr val="92D050"/>
              </a:solidFill>
            </a:endParaRPr>
          </a:p>
        </p:txBody>
      </p:sp>
      <p:pic>
        <p:nvPicPr>
          <p:cNvPr id="5" name="Billede 4">
            <a:extLst>
              <a:ext uri="{FF2B5EF4-FFF2-40B4-BE49-F238E27FC236}">
                <a16:creationId xmlns:a16="http://schemas.microsoft.com/office/drawing/2014/main" id="{607C5B27-D953-DF38-FF31-49B2A5D1F568}"/>
              </a:ext>
            </a:extLst>
          </p:cNvPr>
          <p:cNvPicPr>
            <a:picLocks noChangeAspect="1"/>
          </p:cNvPicPr>
          <p:nvPr/>
        </p:nvPicPr>
        <p:blipFill>
          <a:blip r:embed="rId2"/>
          <a:stretch>
            <a:fillRect/>
          </a:stretch>
        </p:blipFill>
        <p:spPr>
          <a:xfrm>
            <a:off x="1539032" y="2070001"/>
            <a:ext cx="8830907" cy="4677428"/>
          </a:xfrm>
          <a:prstGeom prst="rect">
            <a:avLst/>
          </a:prstGeom>
        </p:spPr>
      </p:pic>
    </p:spTree>
    <p:extLst>
      <p:ext uri="{BB962C8B-B14F-4D97-AF65-F5344CB8AC3E}">
        <p14:creationId xmlns:p14="http://schemas.microsoft.com/office/powerpoint/2010/main" val="1921878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94B70-E9D8-9423-92DE-FBB8D757DB63}"/>
              </a:ext>
            </a:extLst>
          </p:cNvPr>
          <p:cNvSpPr>
            <a:spLocks noGrp="1"/>
          </p:cNvSpPr>
          <p:nvPr>
            <p:ph type="title"/>
          </p:nvPr>
        </p:nvSpPr>
        <p:spPr/>
        <p:txBody>
          <a:bodyPr>
            <a:normAutofit/>
          </a:bodyPr>
          <a:lstStyle/>
          <a:p>
            <a:r>
              <a:rPr lang="da-DK" dirty="0"/>
              <a:t>TEKSTLÆNGDE OG BESVARELSE AF OPGAVEFORMULERINGEN</a:t>
            </a:r>
          </a:p>
        </p:txBody>
      </p:sp>
      <p:sp>
        <p:nvSpPr>
          <p:cNvPr id="3" name="Pladsholder til indhold 2">
            <a:extLst>
              <a:ext uri="{FF2B5EF4-FFF2-40B4-BE49-F238E27FC236}">
                <a16:creationId xmlns:a16="http://schemas.microsoft.com/office/drawing/2014/main" id="{CFD1838A-DF1F-AC13-8387-A8505F0210B2}"/>
              </a:ext>
            </a:extLst>
          </p:cNvPr>
          <p:cNvSpPr>
            <a:spLocks noGrp="1"/>
          </p:cNvSpPr>
          <p:nvPr>
            <p:ph idx="1"/>
          </p:nvPr>
        </p:nvSpPr>
        <p:spPr>
          <a:xfrm>
            <a:off x="838200" y="2177143"/>
            <a:ext cx="10515600" cy="3999820"/>
          </a:xfrm>
        </p:spPr>
        <p:txBody>
          <a:bodyPr>
            <a:normAutofit/>
          </a:bodyPr>
          <a:lstStyle/>
          <a:p>
            <a:pPr marL="0" indent="0">
              <a:buNone/>
            </a:pPr>
            <a:r>
              <a:rPr lang="da-DK" dirty="0">
                <a:solidFill>
                  <a:srgbClr val="92D050"/>
                </a:solidFill>
                <a:effectLst/>
                <a:latin typeface="Aptos" panose="020B0004020202020204" pitchFamily="34" charset="0"/>
                <a:ea typeface="Aptos" panose="020B0004020202020204" pitchFamily="34" charset="0"/>
                <a:cs typeface="Times New Roman" panose="02020603050405020304" pitchFamily="18" charset="0"/>
              </a:rPr>
              <a:t>Opgaven er for kort (1 side, hvis man tager den copy-pastede problemformulering ud). Opgaven mangler en indledning og afslutning. Analysen er overfladisk og spørgsmålet om analyse af sproglige virkemidler bliver ikke besvaret. </a:t>
            </a:r>
            <a:endParaRPr lang="da-DK" sz="4000" dirty="0">
              <a:solidFill>
                <a:srgbClr val="92D050"/>
              </a:solidFill>
            </a:endParaRPr>
          </a:p>
        </p:txBody>
      </p:sp>
    </p:spTree>
    <p:extLst>
      <p:ext uri="{BB962C8B-B14F-4D97-AF65-F5344CB8AC3E}">
        <p14:creationId xmlns:p14="http://schemas.microsoft.com/office/powerpoint/2010/main" val="2540187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A8855-8517-DAF6-5D10-9503C3AF86BE}"/>
              </a:ext>
            </a:extLst>
          </p:cNvPr>
          <p:cNvSpPr>
            <a:spLocks noGrp="1"/>
          </p:cNvSpPr>
          <p:nvPr>
            <p:ph type="title"/>
          </p:nvPr>
        </p:nvSpPr>
        <p:spPr>
          <a:xfrm>
            <a:off x="4332514" y="1910669"/>
            <a:ext cx="3048000" cy="1325563"/>
          </a:xfrm>
        </p:spPr>
        <p:txBody>
          <a:bodyPr>
            <a:normAutofit fontScale="90000"/>
          </a:bodyPr>
          <a:lstStyle/>
          <a:p>
            <a:r>
              <a:rPr lang="da-DK" sz="5400" dirty="0"/>
              <a:t>OPGAVE 3</a:t>
            </a:r>
          </a:p>
        </p:txBody>
      </p:sp>
      <p:sp>
        <p:nvSpPr>
          <p:cNvPr id="3" name="Pladsholder til indhold 2">
            <a:extLst>
              <a:ext uri="{FF2B5EF4-FFF2-40B4-BE49-F238E27FC236}">
                <a16:creationId xmlns:a16="http://schemas.microsoft.com/office/drawing/2014/main" id="{E4EA64FE-41F1-57ED-FB19-7EECF380F8DE}"/>
              </a:ext>
            </a:extLst>
          </p:cNvPr>
          <p:cNvSpPr>
            <a:spLocks noGrp="1"/>
          </p:cNvSpPr>
          <p:nvPr>
            <p:ph idx="1"/>
          </p:nvPr>
        </p:nvSpPr>
        <p:spPr>
          <a:xfrm>
            <a:off x="2781300" y="3621768"/>
            <a:ext cx="6629400" cy="710746"/>
          </a:xfrm>
        </p:spPr>
        <p:txBody>
          <a:bodyPr/>
          <a:lstStyle/>
          <a:p>
            <a:pPr marL="0" indent="0">
              <a:buNone/>
            </a:pPr>
            <a:r>
              <a:rPr lang="da-DK" dirty="0"/>
              <a:t>CENSORKORPSETS BEDØMMELSE: B (10)</a:t>
            </a:r>
          </a:p>
        </p:txBody>
      </p:sp>
    </p:spTree>
    <p:extLst>
      <p:ext uri="{BB962C8B-B14F-4D97-AF65-F5344CB8AC3E}">
        <p14:creationId xmlns:p14="http://schemas.microsoft.com/office/powerpoint/2010/main" val="234954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5DA09-FF60-3AE0-A339-D2DA1EEF04CC}"/>
              </a:ext>
            </a:extLst>
          </p:cNvPr>
          <p:cNvSpPr>
            <a:spLocks noGrp="1"/>
          </p:cNvSpPr>
          <p:nvPr>
            <p:ph type="title"/>
          </p:nvPr>
        </p:nvSpPr>
        <p:spPr>
          <a:xfrm>
            <a:off x="5236029" y="2517094"/>
            <a:ext cx="2220685" cy="1325563"/>
          </a:xfrm>
        </p:spPr>
        <p:txBody>
          <a:bodyPr/>
          <a:lstStyle/>
          <a:p>
            <a:r>
              <a:rPr lang="da-DK" dirty="0"/>
              <a:t>SPROG</a:t>
            </a:r>
          </a:p>
        </p:txBody>
      </p:sp>
    </p:spTree>
    <p:extLst>
      <p:ext uri="{BB962C8B-B14F-4D97-AF65-F5344CB8AC3E}">
        <p14:creationId xmlns:p14="http://schemas.microsoft.com/office/powerpoint/2010/main" val="2648118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917BE93-F091-101B-8955-39A24A3F7119}"/>
              </a:ext>
            </a:extLst>
          </p:cNvPr>
          <p:cNvSpPr>
            <a:spLocks noGrp="1"/>
          </p:cNvSpPr>
          <p:nvPr>
            <p:ph idx="1"/>
          </p:nvPr>
        </p:nvSpPr>
        <p:spPr>
          <a:xfrm>
            <a:off x="696685" y="562882"/>
            <a:ext cx="10515600" cy="1037318"/>
          </a:xfrm>
        </p:spPr>
        <p:txBody>
          <a:bodyPr>
            <a:normAutofit fontScale="85000" lnSpcReduction="10000"/>
          </a:bodyPr>
          <a:lstStyle/>
          <a:p>
            <a:pPr marL="0" indent="0">
              <a:buNone/>
            </a:pPr>
            <a:r>
              <a:rPr lang="da-DK" kern="100" dirty="0">
                <a:solidFill>
                  <a:srgbClr val="92D050"/>
                </a:solidFill>
                <a:effectLst/>
                <a:latin typeface="Aptos" panose="020B0004020202020204" pitchFamily="34" charset="0"/>
                <a:ea typeface="Aptos" panose="020B0004020202020204" pitchFamily="34" charset="0"/>
                <a:cs typeface="Times New Roman" panose="02020603050405020304" pitchFamily="18" charset="0"/>
              </a:rPr>
              <a:t>Eleven kommunikerer problemfrit og nuanceret. Mindre vigtige grammatiske fejl som eksempelvis i denne sætning </a:t>
            </a:r>
            <a:r>
              <a:rPr lang="da-DK" i="1" kern="100" dirty="0">
                <a:solidFill>
                  <a:srgbClr val="92D050"/>
                </a:solidFill>
                <a:effectLst/>
                <a:latin typeface="Aptos" panose="020B0004020202020204" pitchFamily="34" charset="0"/>
                <a:ea typeface="Aptos" panose="020B0004020202020204" pitchFamily="34" charset="0"/>
                <a:cs typeface="Times New Roman" panose="02020603050405020304" pitchFamily="18" charset="0"/>
              </a:rPr>
              <a:t>”……skaber bevidsthed om det, der sker bag lukket dør eller smilende ansigt</a:t>
            </a:r>
            <a:r>
              <a:rPr lang="da-DK" kern="100" dirty="0">
                <a:solidFill>
                  <a:srgbClr val="92D050"/>
                </a:solidFill>
                <a:effectLst/>
                <a:latin typeface="Aptos" panose="020B0004020202020204" pitchFamily="34" charset="0"/>
                <a:ea typeface="Aptos" panose="020B0004020202020204" pitchFamily="34" charset="0"/>
                <a:cs typeface="Times New Roman" panose="02020603050405020304" pitchFamily="18" charset="0"/>
              </a:rPr>
              <a:t>” forhindrer ikke forståelsen af opgaven.</a:t>
            </a:r>
          </a:p>
          <a:p>
            <a:pPr marL="0" indent="0">
              <a:buNone/>
            </a:pPr>
            <a:endParaRPr lang="da-DK" dirty="0"/>
          </a:p>
        </p:txBody>
      </p:sp>
      <p:pic>
        <p:nvPicPr>
          <p:cNvPr id="5" name="Billede 4">
            <a:extLst>
              <a:ext uri="{FF2B5EF4-FFF2-40B4-BE49-F238E27FC236}">
                <a16:creationId xmlns:a16="http://schemas.microsoft.com/office/drawing/2014/main" id="{303F4013-8728-77A8-21D9-68CAFD70826A}"/>
              </a:ext>
            </a:extLst>
          </p:cNvPr>
          <p:cNvPicPr>
            <a:picLocks noChangeAspect="1"/>
          </p:cNvPicPr>
          <p:nvPr/>
        </p:nvPicPr>
        <p:blipFill>
          <a:blip r:embed="rId2"/>
          <a:stretch>
            <a:fillRect/>
          </a:stretch>
        </p:blipFill>
        <p:spPr>
          <a:xfrm>
            <a:off x="959003" y="3094967"/>
            <a:ext cx="10809249" cy="842781"/>
          </a:xfrm>
          <a:prstGeom prst="rect">
            <a:avLst/>
          </a:prstGeom>
        </p:spPr>
      </p:pic>
    </p:spTree>
    <p:extLst>
      <p:ext uri="{BB962C8B-B14F-4D97-AF65-F5344CB8AC3E}">
        <p14:creationId xmlns:p14="http://schemas.microsoft.com/office/powerpoint/2010/main" val="1921753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BA1C4-837B-ABD8-EC74-62DECDA2E112}"/>
              </a:ext>
            </a:extLst>
          </p:cNvPr>
          <p:cNvSpPr>
            <a:spLocks noGrp="1"/>
          </p:cNvSpPr>
          <p:nvPr>
            <p:ph type="title"/>
          </p:nvPr>
        </p:nvSpPr>
        <p:spPr>
          <a:xfrm>
            <a:off x="3744686" y="2386465"/>
            <a:ext cx="5116285" cy="1325563"/>
          </a:xfrm>
        </p:spPr>
        <p:txBody>
          <a:bodyPr/>
          <a:lstStyle/>
          <a:p>
            <a:r>
              <a:rPr lang="da-DK" dirty="0"/>
              <a:t>GENREBEVIDSTHED</a:t>
            </a:r>
          </a:p>
        </p:txBody>
      </p:sp>
    </p:spTree>
    <p:extLst>
      <p:ext uri="{BB962C8B-B14F-4D97-AF65-F5344CB8AC3E}">
        <p14:creationId xmlns:p14="http://schemas.microsoft.com/office/powerpoint/2010/main" val="3190072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9668246F-F85C-D3C9-A6C0-279FC2FEDCD4}"/>
              </a:ext>
            </a:extLst>
          </p:cNvPr>
          <p:cNvSpPr>
            <a:spLocks noGrp="1"/>
          </p:cNvSpPr>
          <p:nvPr>
            <p:ph idx="1"/>
          </p:nvPr>
        </p:nvSpPr>
        <p:spPr>
          <a:xfrm>
            <a:off x="718457" y="290739"/>
            <a:ext cx="10515600" cy="1407432"/>
          </a:xfrm>
        </p:spPr>
        <p:txBody>
          <a:bodyPr>
            <a:normAutofit lnSpcReduction="10000"/>
          </a:bodyPr>
          <a:lstStyle/>
          <a:p>
            <a:pPr marL="0" indent="0">
              <a:buNone/>
            </a:pPr>
            <a:r>
              <a:rPr lang="da-DK" sz="2400" kern="100" dirty="0">
                <a:solidFill>
                  <a:srgbClr val="92D050"/>
                </a:solidFill>
                <a:effectLst/>
                <a:latin typeface="Aptos" panose="020B0004020202020204" pitchFamily="34" charset="0"/>
                <a:ea typeface="Aptos" panose="020B0004020202020204" pitchFamily="34" charset="0"/>
                <a:cs typeface="Times New Roman" panose="02020603050405020304" pitchFamily="18" charset="0"/>
              </a:rPr>
              <a:t>Eleven laver en super flot tragtindledning, der aktualiserer temaet. Det retoriske spørgsmål er velvalgt i forhold til at fokusere opgaven. Det er lidt ærgerligt, at eleven imidlertid glemmer at afslutte opgaven ved at svare på sit eget spørgsmål. </a:t>
            </a:r>
          </a:p>
          <a:p>
            <a:pPr marL="0" indent="0">
              <a:buNone/>
            </a:pPr>
            <a:endParaRPr lang="da-DK" dirty="0"/>
          </a:p>
        </p:txBody>
      </p:sp>
      <p:pic>
        <p:nvPicPr>
          <p:cNvPr id="5" name="Billede 4">
            <a:extLst>
              <a:ext uri="{FF2B5EF4-FFF2-40B4-BE49-F238E27FC236}">
                <a16:creationId xmlns:a16="http://schemas.microsoft.com/office/drawing/2014/main" id="{BDCC687D-EB8B-F451-45B1-1AAEB7A72E57}"/>
              </a:ext>
            </a:extLst>
          </p:cNvPr>
          <p:cNvPicPr>
            <a:picLocks noChangeAspect="1"/>
          </p:cNvPicPr>
          <p:nvPr/>
        </p:nvPicPr>
        <p:blipFill>
          <a:blip r:embed="rId2"/>
          <a:stretch>
            <a:fillRect/>
          </a:stretch>
        </p:blipFill>
        <p:spPr>
          <a:xfrm>
            <a:off x="2307772" y="1491719"/>
            <a:ext cx="7272799" cy="5274087"/>
          </a:xfrm>
          <a:prstGeom prst="rect">
            <a:avLst/>
          </a:prstGeom>
        </p:spPr>
      </p:pic>
    </p:spTree>
    <p:extLst>
      <p:ext uri="{BB962C8B-B14F-4D97-AF65-F5344CB8AC3E}">
        <p14:creationId xmlns:p14="http://schemas.microsoft.com/office/powerpoint/2010/main" val="141298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E5EE480B-DF5F-98EA-0D07-F2E7DBCFB1DB}"/>
              </a:ext>
            </a:extLst>
          </p:cNvPr>
          <p:cNvSpPr>
            <a:spLocks noGrp="1"/>
          </p:cNvSpPr>
          <p:nvPr>
            <p:ph idx="1"/>
          </p:nvPr>
        </p:nvSpPr>
        <p:spPr>
          <a:xfrm>
            <a:off x="838200" y="900339"/>
            <a:ext cx="10515600" cy="1325563"/>
          </a:xfrm>
        </p:spPr>
        <p:txBody>
          <a:bodyPr>
            <a:normAutofit/>
          </a:bodyPr>
          <a:lstStyle/>
          <a:p>
            <a:pPr marL="0" indent="0">
              <a:buNone/>
            </a:pPr>
            <a:r>
              <a:rPr lang="da-DK" dirty="0">
                <a:solidFill>
                  <a:srgbClr val="92D050"/>
                </a:solidFill>
                <a:effectLst/>
                <a:latin typeface="Aptos" panose="020B0004020202020204" pitchFamily="34" charset="0"/>
                <a:ea typeface="Aptos" panose="020B0004020202020204" pitchFamily="34" charset="0"/>
                <a:cs typeface="Times New Roman" panose="02020603050405020304" pitchFamily="18" charset="0"/>
              </a:rPr>
              <a:t>Eleven har fin genrebevidsthed i analyseafsnittet, hvor flere afsnit er argumenterende opbygget vha. PEEL/burgermodellen. Elevens citatteknik er dog ikke altid korrekt</a:t>
            </a:r>
            <a:endParaRPr lang="da-DK" sz="4000" dirty="0">
              <a:solidFill>
                <a:srgbClr val="92D050"/>
              </a:solidFill>
            </a:endParaRPr>
          </a:p>
        </p:txBody>
      </p:sp>
      <p:pic>
        <p:nvPicPr>
          <p:cNvPr id="5" name="Billede 4">
            <a:extLst>
              <a:ext uri="{FF2B5EF4-FFF2-40B4-BE49-F238E27FC236}">
                <a16:creationId xmlns:a16="http://schemas.microsoft.com/office/drawing/2014/main" id="{C386EF8F-4397-015A-8E94-CB44898DEEEF}"/>
              </a:ext>
            </a:extLst>
          </p:cNvPr>
          <p:cNvPicPr>
            <a:picLocks noChangeAspect="1"/>
          </p:cNvPicPr>
          <p:nvPr/>
        </p:nvPicPr>
        <p:blipFill>
          <a:blip r:embed="rId2"/>
          <a:stretch>
            <a:fillRect/>
          </a:stretch>
        </p:blipFill>
        <p:spPr>
          <a:xfrm>
            <a:off x="413544" y="2468061"/>
            <a:ext cx="11364911" cy="3924848"/>
          </a:xfrm>
          <a:prstGeom prst="rect">
            <a:avLst/>
          </a:prstGeom>
        </p:spPr>
      </p:pic>
    </p:spTree>
    <p:extLst>
      <p:ext uri="{BB962C8B-B14F-4D97-AF65-F5344CB8AC3E}">
        <p14:creationId xmlns:p14="http://schemas.microsoft.com/office/powerpoint/2010/main" val="3976732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558B95A3-DF6A-CD76-024B-38A9992C7FF5}"/>
              </a:ext>
            </a:extLst>
          </p:cNvPr>
          <p:cNvSpPr>
            <a:spLocks noGrp="1"/>
          </p:cNvSpPr>
          <p:nvPr>
            <p:ph idx="1"/>
          </p:nvPr>
        </p:nvSpPr>
        <p:spPr>
          <a:xfrm>
            <a:off x="762000" y="769710"/>
            <a:ext cx="10515600" cy="1222375"/>
          </a:xfrm>
        </p:spPr>
        <p:txBody>
          <a:bodyPr>
            <a:normAutofit lnSpcReduction="10000"/>
          </a:bodyPr>
          <a:lstStyle/>
          <a:p>
            <a:pPr marL="0" indent="0">
              <a:buNone/>
            </a:pPr>
            <a:r>
              <a:rPr lang="da-DK" kern="100" dirty="0">
                <a:solidFill>
                  <a:srgbClr val="92D050"/>
                </a:solidFill>
                <a:effectLst/>
                <a:latin typeface="Aptos" panose="020B0004020202020204" pitchFamily="34" charset="0"/>
                <a:ea typeface="Aptos" panose="020B0004020202020204" pitchFamily="34" charset="0"/>
                <a:cs typeface="Times New Roman" panose="02020603050405020304" pitchFamily="18" charset="0"/>
              </a:rPr>
              <a:t>Diskussionsafsnittet fremfører eleven argumenter FOR at hævne sig i det offentlige rum, men ingen modargumenter. Dermed bliver diskussionsafsnittet ikke en rigtig diskussion.</a:t>
            </a:r>
          </a:p>
          <a:p>
            <a:pPr marL="0" indent="0">
              <a:buNone/>
            </a:pPr>
            <a:endParaRPr lang="da-DK" dirty="0"/>
          </a:p>
        </p:txBody>
      </p:sp>
      <p:pic>
        <p:nvPicPr>
          <p:cNvPr id="7" name="Billede 6">
            <a:extLst>
              <a:ext uri="{FF2B5EF4-FFF2-40B4-BE49-F238E27FC236}">
                <a16:creationId xmlns:a16="http://schemas.microsoft.com/office/drawing/2014/main" id="{AEB4416D-DBD9-383C-8D8A-366508F27988}"/>
              </a:ext>
            </a:extLst>
          </p:cNvPr>
          <p:cNvPicPr>
            <a:picLocks noChangeAspect="1"/>
          </p:cNvPicPr>
          <p:nvPr/>
        </p:nvPicPr>
        <p:blipFill>
          <a:blip r:embed="rId2"/>
          <a:stretch>
            <a:fillRect/>
          </a:stretch>
        </p:blipFill>
        <p:spPr>
          <a:xfrm>
            <a:off x="589781" y="2439706"/>
            <a:ext cx="11012437" cy="3648584"/>
          </a:xfrm>
          <a:prstGeom prst="rect">
            <a:avLst/>
          </a:prstGeom>
        </p:spPr>
      </p:pic>
    </p:spTree>
    <p:extLst>
      <p:ext uri="{BB962C8B-B14F-4D97-AF65-F5344CB8AC3E}">
        <p14:creationId xmlns:p14="http://schemas.microsoft.com/office/powerpoint/2010/main" val="2907594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2434A-5257-0619-759E-6D9B59C4BAE4}"/>
              </a:ext>
            </a:extLst>
          </p:cNvPr>
          <p:cNvSpPr>
            <a:spLocks noGrp="1"/>
          </p:cNvSpPr>
          <p:nvPr>
            <p:ph type="title"/>
          </p:nvPr>
        </p:nvSpPr>
        <p:spPr>
          <a:xfrm>
            <a:off x="1317172" y="2766218"/>
            <a:ext cx="9895114" cy="1325563"/>
          </a:xfrm>
        </p:spPr>
        <p:txBody>
          <a:bodyPr/>
          <a:lstStyle/>
          <a:p>
            <a:r>
              <a:rPr lang="da-DK" dirty="0"/>
              <a:t>ANALYTISKE KOMPENTENCER OG BRUG AF FAGBEGREBER</a:t>
            </a:r>
          </a:p>
        </p:txBody>
      </p:sp>
    </p:spTree>
    <p:extLst>
      <p:ext uri="{BB962C8B-B14F-4D97-AF65-F5344CB8AC3E}">
        <p14:creationId xmlns:p14="http://schemas.microsoft.com/office/powerpoint/2010/main" val="2414820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B1BCB9-A8FE-DF53-5886-97C88FA55192}"/>
              </a:ext>
            </a:extLst>
          </p:cNvPr>
          <p:cNvSpPr>
            <a:spLocks noGrp="1"/>
          </p:cNvSpPr>
          <p:nvPr>
            <p:ph type="title"/>
          </p:nvPr>
        </p:nvSpPr>
        <p:spPr>
          <a:xfrm>
            <a:off x="2906487" y="2237468"/>
            <a:ext cx="4577442" cy="1325563"/>
          </a:xfrm>
        </p:spPr>
        <p:txBody>
          <a:bodyPr>
            <a:normAutofit fontScale="90000"/>
          </a:bodyPr>
          <a:lstStyle/>
          <a:p>
            <a:r>
              <a:rPr lang="da-DK" sz="8900" dirty="0"/>
              <a:t>OPGAVE 1</a:t>
            </a:r>
            <a:br>
              <a:rPr lang="da-DK" dirty="0"/>
            </a:br>
            <a:br>
              <a:rPr lang="da-DK" dirty="0"/>
            </a:br>
            <a:r>
              <a:rPr lang="da-DK" dirty="0"/>
              <a:t>CENSORKORPSETS BEDØMMELSE: C (7)</a:t>
            </a:r>
          </a:p>
        </p:txBody>
      </p:sp>
    </p:spTree>
    <p:extLst>
      <p:ext uri="{BB962C8B-B14F-4D97-AF65-F5344CB8AC3E}">
        <p14:creationId xmlns:p14="http://schemas.microsoft.com/office/powerpoint/2010/main" val="1803021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0BAB380-ECC1-56E6-FAA9-19A99FC0C715}"/>
              </a:ext>
            </a:extLst>
          </p:cNvPr>
          <p:cNvSpPr>
            <a:spLocks noGrp="1"/>
          </p:cNvSpPr>
          <p:nvPr>
            <p:ph idx="1"/>
          </p:nvPr>
        </p:nvSpPr>
        <p:spPr>
          <a:xfrm>
            <a:off x="838200" y="519339"/>
            <a:ext cx="10515600" cy="1135289"/>
          </a:xfrm>
        </p:spPr>
        <p:txBody>
          <a:bodyPr>
            <a:normAutofit/>
          </a:bodyPr>
          <a:lstStyle/>
          <a:p>
            <a:pPr marL="0" indent="0">
              <a:buNone/>
            </a:pPr>
            <a:r>
              <a:rPr lang="da-DK" sz="2400" dirty="0">
                <a:solidFill>
                  <a:srgbClr val="92D050"/>
                </a:solidFill>
                <a:effectLst/>
                <a:latin typeface="Aptos" panose="020B0004020202020204" pitchFamily="34" charset="0"/>
                <a:ea typeface="Aptos" panose="020B0004020202020204" pitchFamily="34" charset="0"/>
                <a:cs typeface="Times New Roman" panose="02020603050405020304" pitchFamily="18" charset="0"/>
              </a:rPr>
              <a:t>Eleven har flere fine analytiske iagttagelser - eksempelvis i hendes personkarakteristik af ”Engletårer” og i hendes beskrivelse af forskellene mellem vers og omkvæd i Engletårer”. </a:t>
            </a:r>
            <a:endParaRPr lang="da-DK" sz="3600" dirty="0">
              <a:solidFill>
                <a:srgbClr val="92D050"/>
              </a:solidFill>
            </a:endParaRPr>
          </a:p>
        </p:txBody>
      </p:sp>
      <p:pic>
        <p:nvPicPr>
          <p:cNvPr id="5" name="Billede 4">
            <a:extLst>
              <a:ext uri="{FF2B5EF4-FFF2-40B4-BE49-F238E27FC236}">
                <a16:creationId xmlns:a16="http://schemas.microsoft.com/office/drawing/2014/main" id="{E5CFB1F3-E255-D28D-C083-5C25DACCE92B}"/>
              </a:ext>
            </a:extLst>
          </p:cNvPr>
          <p:cNvPicPr>
            <a:picLocks noChangeAspect="1"/>
          </p:cNvPicPr>
          <p:nvPr/>
        </p:nvPicPr>
        <p:blipFill>
          <a:blip r:embed="rId2"/>
          <a:stretch>
            <a:fillRect/>
          </a:stretch>
        </p:blipFill>
        <p:spPr>
          <a:xfrm>
            <a:off x="648288" y="2596709"/>
            <a:ext cx="11069595" cy="3057952"/>
          </a:xfrm>
          <a:prstGeom prst="rect">
            <a:avLst/>
          </a:prstGeom>
        </p:spPr>
      </p:pic>
    </p:spTree>
    <p:extLst>
      <p:ext uri="{BB962C8B-B14F-4D97-AF65-F5344CB8AC3E}">
        <p14:creationId xmlns:p14="http://schemas.microsoft.com/office/powerpoint/2010/main" val="1188582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0275EFA-B119-84BB-F5DF-DDEB9E36F6AF}"/>
              </a:ext>
            </a:extLst>
          </p:cNvPr>
          <p:cNvSpPr>
            <a:spLocks noGrp="1"/>
          </p:cNvSpPr>
          <p:nvPr>
            <p:ph idx="1"/>
          </p:nvPr>
        </p:nvSpPr>
        <p:spPr>
          <a:xfrm>
            <a:off x="838200" y="867682"/>
            <a:ext cx="10515600" cy="1189718"/>
          </a:xfrm>
        </p:spPr>
        <p:txBody>
          <a:bodyPr>
            <a:normAutofit/>
          </a:bodyPr>
          <a:lstStyle/>
          <a:p>
            <a:pPr marL="0" indent="0">
              <a:buNone/>
            </a:pPr>
            <a:r>
              <a:rPr lang="da-DK" sz="2400" dirty="0">
                <a:solidFill>
                  <a:srgbClr val="92D050"/>
                </a:solidFill>
                <a:effectLst/>
                <a:latin typeface="Aptos" panose="020B0004020202020204" pitchFamily="34" charset="0"/>
                <a:ea typeface="Aptos" panose="020B0004020202020204" pitchFamily="34" charset="0"/>
                <a:cs typeface="Times New Roman" panose="02020603050405020304" pitchFamily="18" charset="0"/>
              </a:rPr>
              <a:t>Eleven bruger fagbegreber som troper, strofer, personificering af regnen osv. nogenlunde sikkert, men generelt kunne eleven kvalificere sin analyse endnu mere ved at bruge flere fagbegreber. </a:t>
            </a:r>
            <a:endParaRPr lang="da-DK" sz="2400" dirty="0">
              <a:solidFill>
                <a:srgbClr val="92D050"/>
              </a:solidFill>
            </a:endParaRPr>
          </a:p>
        </p:txBody>
      </p:sp>
      <p:pic>
        <p:nvPicPr>
          <p:cNvPr id="5" name="Billede 4">
            <a:extLst>
              <a:ext uri="{FF2B5EF4-FFF2-40B4-BE49-F238E27FC236}">
                <a16:creationId xmlns:a16="http://schemas.microsoft.com/office/drawing/2014/main" id="{B169FC32-C878-7284-BC08-C51E78D20C17}"/>
              </a:ext>
            </a:extLst>
          </p:cNvPr>
          <p:cNvPicPr>
            <a:picLocks noChangeAspect="1"/>
          </p:cNvPicPr>
          <p:nvPr/>
        </p:nvPicPr>
        <p:blipFill>
          <a:blip r:embed="rId2"/>
          <a:stretch>
            <a:fillRect/>
          </a:stretch>
        </p:blipFill>
        <p:spPr>
          <a:xfrm>
            <a:off x="708839" y="2839631"/>
            <a:ext cx="11079121" cy="2572109"/>
          </a:xfrm>
          <a:prstGeom prst="rect">
            <a:avLst/>
          </a:prstGeom>
        </p:spPr>
      </p:pic>
    </p:spTree>
    <p:extLst>
      <p:ext uri="{BB962C8B-B14F-4D97-AF65-F5344CB8AC3E}">
        <p14:creationId xmlns:p14="http://schemas.microsoft.com/office/powerpoint/2010/main" val="3662817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9D18C6-55AB-D40B-61FE-47DBCE7344F6}"/>
              </a:ext>
            </a:extLst>
          </p:cNvPr>
          <p:cNvSpPr>
            <a:spLocks noGrp="1"/>
          </p:cNvSpPr>
          <p:nvPr>
            <p:ph type="title"/>
          </p:nvPr>
        </p:nvSpPr>
        <p:spPr/>
        <p:txBody>
          <a:bodyPr/>
          <a:lstStyle/>
          <a:p>
            <a:r>
              <a:rPr lang="da-DK" dirty="0"/>
              <a:t>TEKSTLÆNGDE OG BESVARELSE AF OPGAVEFORMULERINGEN</a:t>
            </a:r>
          </a:p>
        </p:txBody>
      </p:sp>
      <p:sp>
        <p:nvSpPr>
          <p:cNvPr id="3" name="Pladsholder til indhold 2">
            <a:extLst>
              <a:ext uri="{FF2B5EF4-FFF2-40B4-BE49-F238E27FC236}">
                <a16:creationId xmlns:a16="http://schemas.microsoft.com/office/drawing/2014/main" id="{414D278F-FDBF-4587-F7B1-D20503B2FABB}"/>
              </a:ext>
            </a:extLst>
          </p:cNvPr>
          <p:cNvSpPr>
            <a:spLocks noGrp="1"/>
          </p:cNvSpPr>
          <p:nvPr>
            <p:ph idx="1"/>
          </p:nvPr>
        </p:nvSpPr>
        <p:spPr>
          <a:xfrm>
            <a:off x="838200" y="2688771"/>
            <a:ext cx="10515600" cy="1325563"/>
          </a:xfrm>
        </p:spPr>
        <p:txBody>
          <a:bodyPr/>
          <a:lstStyle/>
          <a:p>
            <a:pPr marL="0" indent="0">
              <a:buNone/>
            </a:pPr>
            <a:r>
              <a:rPr lang="da-DK" dirty="0">
                <a:solidFill>
                  <a:srgbClr val="92D050"/>
                </a:solidFill>
              </a:rPr>
              <a:t>Fin tekstlængde (næsten 3 sider). Eleven besvarer opgaveformuleringen. Dog mangler opgaven en afslutning, hvilket er lidt ærgerligt for det samlede indtryk af opgaven.</a:t>
            </a:r>
          </a:p>
        </p:txBody>
      </p:sp>
    </p:spTree>
    <p:extLst>
      <p:ext uri="{BB962C8B-B14F-4D97-AF65-F5344CB8AC3E}">
        <p14:creationId xmlns:p14="http://schemas.microsoft.com/office/powerpoint/2010/main" val="69136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6C8A5-D057-AF31-48CE-F842DD98B1B2}"/>
              </a:ext>
            </a:extLst>
          </p:cNvPr>
          <p:cNvSpPr>
            <a:spLocks noGrp="1"/>
          </p:cNvSpPr>
          <p:nvPr>
            <p:ph type="title"/>
          </p:nvPr>
        </p:nvSpPr>
        <p:spPr/>
        <p:txBody>
          <a:bodyPr/>
          <a:lstStyle/>
          <a:p>
            <a:r>
              <a:rPr lang="da-DK" dirty="0"/>
              <a:t>SPROG</a:t>
            </a:r>
          </a:p>
        </p:txBody>
      </p:sp>
      <p:sp>
        <p:nvSpPr>
          <p:cNvPr id="3" name="Pladsholder til indhold 2">
            <a:extLst>
              <a:ext uri="{FF2B5EF4-FFF2-40B4-BE49-F238E27FC236}">
                <a16:creationId xmlns:a16="http://schemas.microsoft.com/office/drawing/2014/main" id="{155462C2-3E8C-40CD-1105-A54C93BB6810}"/>
              </a:ext>
            </a:extLst>
          </p:cNvPr>
          <p:cNvSpPr>
            <a:spLocks noGrp="1"/>
          </p:cNvSpPr>
          <p:nvPr>
            <p:ph idx="1"/>
          </p:nvPr>
        </p:nvSpPr>
        <p:spPr>
          <a:xfrm>
            <a:off x="838199" y="2025758"/>
            <a:ext cx="8131629" cy="1788432"/>
          </a:xfrm>
        </p:spPr>
        <p:txBody>
          <a:bodyPr/>
          <a:lstStyle/>
          <a:p>
            <a:pPr marL="0" indent="0">
              <a:buNone/>
            </a:pPr>
            <a:r>
              <a:rPr lang="da-DK" kern="100" dirty="0">
                <a:effectLst/>
                <a:latin typeface="Aptos" panose="020B0004020202020204" pitchFamily="34" charset="0"/>
                <a:ea typeface="Aptos" panose="020B0004020202020204" pitchFamily="34" charset="0"/>
                <a:cs typeface="Times New Roman" panose="02020603050405020304" pitchFamily="18" charset="0"/>
              </a:rPr>
              <a:t>Kommunikationen fungerer overordnet set, men kan til tider virke lidt </a:t>
            </a:r>
            <a:r>
              <a:rPr lang="da-DK" kern="100" dirty="0">
                <a:latin typeface="Aptos" panose="020B0004020202020204" pitchFamily="34" charset="0"/>
                <a:ea typeface="Aptos" panose="020B0004020202020204" pitchFamily="34" charset="0"/>
                <a:cs typeface="Times New Roman" panose="02020603050405020304" pitchFamily="18" charset="0"/>
              </a:rPr>
              <a:t>simpelt</a:t>
            </a:r>
            <a:r>
              <a:rPr lang="da-DK" kern="100" dirty="0">
                <a:effectLst/>
                <a:latin typeface="Aptos" panose="020B0004020202020204" pitchFamily="34" charset="0"/>
                <a:ea typeface="Aptos" panose="020B0004020202020204" pitchFamily="34" charset="0"/>
                <a:cs typeface="Times New Roman" panose="02020603050405020304" pitchFamily="18" charset="0"/>
              </a:rPr>
              <a:t> og unuanceret: </a:t>
            </a:r>
          </a:p>
          <a:p>
            <a:pPr marL="0" indent="0">
              <a:buNone/>
            </a:pPr>
            <a:endParaRPr lang="da-DK" dirty="0"/>
          </a:p>
        </p:txBody>
      </p:sp>
      <p:pic>
        <p:nvPicPr>
          <p:cNvPr id="5" name="Billede 4">
            <a:extLst>
              <a:ext uri="{FF2B5EF4-FFF2-40B4-BE49-F238E27FC236}">
                <a16:creationId xmlns:a16="http://schemas.microsoft.com/office/drawing/2014/main" id="{3663A943-0F69-6EBA-C38F-9DA43C5E0C17}"/>
              </a:ext>
            </a:extLst>
          </p:cNvPr>
          <p:cNvPicPr>
            <a:picLocks noChangeAspect="1"/>
          </p:cNvPicPr>
          <p:nvPr/>
        </p:nvPicPr>
        <p:blipFill>
          <a:blip r:embed="rId2"/>
          <a:stretch>
            <a:fillRect/>
          </a:stretch>
        </p:blipFill>
        <p:spPr>
          <a:xfrm>
            <a:off x="674914" y="3814190"/>
            <a:ext cx="11212285" cy="1693388"/>
          </a:xfrm>
          <a:prstGeom prst="rect">
            <a:avLst/>
          </a:prstGeom>
        </p:spPr>
      </p:pic>
    </p:spTree>
    <p:extLst>
      <p:ext uri="{BB962C8B-B14F-4D97-AF65-F5344CB8AC3E}">
        <p14:creationId xmlns:p14="http://schemas.microsoft.com/office/powerpoint/2010/main" val="3308172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66B98-E47A-0B55-E3E1-E11D63A7B0BB}"/>
              </a:ext>
            </a:extLst>
          </p:cNvPr>
          <p:cNvSpPr>
            <a:spLocks noGrp="1"/>
          </p:cNvSpPr>
          <p:nvPr>
            <p:ph type="title"/>
          </p:nvPr>
        </p:nvSpPr>
        <p:spPr>
          <a:xfrm>
            <a:off x="3766457" y="2574924"/>
            <a:ext cx="5323114" cy="1325563"/>
          </a:xfrm>
        </p:spPr>
        <p:txBody>
          <a:bodyPr/>
          <a:lstStyle/>
          <a:p>
            <a:r>
              <a:rPr lang="da-DK" dirty="0"/>
              <a:t>GENREBEVIDSTHED</a:t>
            </a:r>
          </a:p>
        </p:txBody>
      </p:sp>
    </p:spTree>
    <p:extLst>
      <p:ext uri="{BB962C8B-B14F-4D97-AF65-F5344CB8AC3E}">
        <p14:creationId xmlns:p14="http://schemas.microsoft.com/office/powerpoint/2010/main" val="1915478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FA0893AD-A15E-8BC3-6550-00E3BE694366}"/>
              </a:ext>
            </a:extLst>
          </p:cNvPr>
          <p:cNvSpPr>
            <a:spLocks noGrp="1"/>
          </p:cNvSpPr>
          <p:nvPr>
            <p:ph idx="1"/>
          </p:nvPr>
        </p:nvSpPr>
        <p:spPr>
          <a:xfrm>
            <a:off x="1447800" y="464911"/>
            <a:ext cx="10515600" cy="1069975"/>
          </a:xfrm>
        </p:spPr>
        <p:txBody>
          <a:bodyPr>
            <a:normAutofit fontScale="92500" lnSpcReduction="10000"/>
          </a:bodyPr>
          <a:lstStyle/>
          <a:p>
            <a:pPr marL="0" indent="0">
              <a:buNone/>
            </a:pPr>
            <a:r>
              <a:rPr lang="da-DK" i="1" kern="100" dirty="0">
                <a:solidFill>
                  <a:srgbClr val="92D050"/>
                </a:solidFill>
                <a:effectLst/>
                <a:latin typeface="Aptos" panose="020B0004020202020204" pitchFamily="34" charset="0"/>
                <a:ea typeface="Aptos" panose="020B0004020202020204" pitchFamily="34" charset="0"/>
                <a:cs typeface="Times New Roman" panose="02020603050405020304" pitchFamily="18" charset="0"/>
              </a:rPr>
              <a:t>Eleven laver en fin tragtindledning, der indeholder en fin refleksion, et relevant retorisk spørgsmål (der fint fokuserer opgaven) og en fin overgang til teksten:</a:t>
            </a:r>
          </a:p>
          <a:p>
            <a:pPr marL="0" indent="0">
              <a:buNone/>
            </a:pPr>
            <a:endParaRPr lang="da-DK" dirty="0"/>
          </a:p>
        </p:txBody>
      </p:sp>
      <p:pic>
        <p:nvPicPr>
          <p:cNvPr id="5" name="Billede 4">
            <a:extLst>
              <a:ext uri="{FF2B5EF4-FFF2-40B4-BE49-F238E27FC236}">
                <a16:creationId xmlns:a16="http://schemas.microsoft.com/office/drawing/2014/main" id="{9E31740C-49F4-C156-DFC6-6A6C966C2D4C}"/>
              </a:ext>
            </a:extLst>
          </p:cNvPr>
          <p:cNvPicPr>
            <a:picLocks noChangeAspect="1"/>
          </p:cNvPicPr>
          <p:nvPr/>
        </p:nvPicPr>
        <p:blipFill>
          <a:blip r:embed="rId2"/>
          <a:stretch>
            <a:fillRect/>
          </a:stretch>
        </p:blipFill>
        <p:spPr>
          <a:xfrm>
            <a:off x="1447800" y="2037123"/>
            <a:ext cx="9092392" cy="4542320"/>
          </a:xfrm>
          <a:prstGeom prst="rect">
            <a:avLst/>
          </a:prstGeom>
        </p:spPr>
      </p:pic>
    </p:spTree>
    <p:extLst>
      <p:ext uri="{BB962C8B-B14F-4D97-AF65-F5344CB8AC3E}">
        <p14:creationId xmlns:p14="http://schemas.microsoft.com/office/powerpoint/2010/main" val="3365879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812DA90C-D334-247C-8E8D-A163E8C3143E}"/>
              </a:ext>
            </a:extLst>
          </p:cNvPr>
          <p:cNvSpPr>
            <a:spLocks noGrp="1"/>
          </p:cNvSpPr>
          <p:nvPr>
            <p:ph idx="1"/>
          </p:nvPr>
        </p:nvSpPr>
        <p:spPr>
          <a:xfrm>
            <a:off x="1099457" y="704396"/>
            <a:ext cx="10515600" cy="950233"/>
          </a:xfrm>
        </p:spPr>
        <p:txBody>
          <a:bodyPr>
            <a:normAutofit fontScale="92500" lnSpcReduction="10000"/>
          </a:bodyPr>
          <a:lstStyle/>
          <a:p>
            <a:pPr marL="0" indent="0">
              <a:buNone/>
            </a:pPr>
            <a:r>
              <a:rPr lang="da-DK" sz="2400" i="1" kern="100" dirty="0">
                <a:solidFill>
                  <a:srgbClr val="92D050"/>
                </a:solidFill>
                <a:effectLst/>
                <a:latin typeface="Aptos" panose="020B0004020202020204" pitchFamily="34" charset="0"/>
                <a:ea typeface="Aptos" panose="020B0004020202020204" pitchFamily="34" charset="0"/>
                <a:cs typeface="Times New Roman" panose="02020603050405020304" pitchFamily="18" charset="0"/>
              </a:rPr>
              <a:t>Eleven har fin genrebevidsthed i analyseafsnittet, hvor flere afsnit er argumenterende opbygget vha. PEEL/burgermodellen. Elevens uddybende afsnit er dog for det meste lidt overfladiske. Eleven laver korrekt citatteknik.</a:t>
            </a:r>
          </a:p>
          <a:p>
            <a:pPr marL="0" indent="0">
              <a:buNone/>
            </a:pPr>
            <a:endParaRPr lang="da-DK" dirty="0"/>
          </a:p>
        </p:txBody>
      </p:sp>
      <p:pic>
        <p:nvPicPr>
          <p:cNvPr id="5" name="Billede 4">
            <a:extLst>
              <a:ext uri="{FF2B5EF4-FFF2-40B4-BE49-F238E27FC236}">
                <a16:creationId xmlns:a16="http://schemas.microsoft.com/office/drawing/2014/main" id="{8A6CBD04-83BC-64E9-03D3-6851A6479D90}"/>
              </a:ext>
            </a:extLst>
          </p:cNvPr>
          <p:cNvPicPr>
            <a:picLocks noChangeAspect="1"/>
          </p:cNvPicPr>
          <p:nvPr/>
        </p:nvPicPr>
        <p:blipFill>
          <a:blip r:embed="rId2"/>
          <a:stretch>
            <a:fillRect/>
          </a:stretch>
        </p:blipFill>
        <p:spPr>
          <a:xfrm>
            <a:off x="537387" y="2395393"/>
            <a:ext cx="11117226" cy="2067213"/>
          </a:xfrm>
          <a:prstGeom prst="rect">
            <a:avLst/>
          </a:prstGeom>
        </p:spPr>
      </p:pic>
    </p:spTree>
    <p:extLst>
      <p:ext uri="{BB962C8B-B14F-4D97-AF65-F5344CB8AC3E}">
        <p14:creationId xmlns:p14="http://schemas.microsoft.com/office/powerpoint/2010/main" val="2104825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BB19FDA-9E58-EF19-91DB-49948B73EBCB}"/>
              </a:ext>
            </a:extLst>
          </p:cNvPr>
          <p:cNvSpPr>
            <a:spLocks noGrp="1"/>
          </p:cNvSpPr>
          <p:nvPr>
            <p:ph idx="1"/>
          </p:nvPr>
        </p:nvSpPr>
        <p:spPr>
          <a:xfrm>
            <a:off x="1077686" y="603250"/>
            <a:ext cx="10515600" cy="1127578"/>
          </a:xfrm>
        </p:spPr>
        <p:txBody>
          <a:bodyPr>
            <a:normAutofit fontScale="25000" lnSpcReduction="20000"/>
          </a:bodyPr>
          <a:lstStyle/>
          <a:p>
            <a:pPr marL="0" indent="0">
              <a:lnSpc>
                <a:spcPct val="107000"/>
              </a:lnSpc>
              <a:spcAft>
                <a:spcPts val="800"/>
              </a:spcAft>
              <a:buNone/>
            </a:pPr>
            <a:r>
              <a:rPr lang="da-DK" sz="9600" i="1" kern="100" dirty="0">
                <a:solidFill>
                  <a:srgbClr val="92D050"/>
                </a:solidFill>
                <a:effectLst/>
                <a:latin typeface="Aptos" panose="020B0004020202020204" pitchFamily="34" charset="0"/>
                <a:ea typeface="Aptos" panose="020B0004020202020204" pitchFamily="34" charset="0"/>
                <a:cs typeface="Times New Roman" panose="02020603050405020304" pitchFamily="18" charset="0"/>
              </a:rPr>
              <a:t>I diskussionsafsnittet fremfører eleven argumenter FOR at hævne sig i det offentlige rum, men ingen modargumenter. Dermed bliver diskussionsafsnittet ikke en rigtig diskussion.</a:t>
            </a:r>
          </a:p>
          <a:p>
            <a:pPr marL="0" indent="0">
              <a:buNone/>
            </a:pPr>
            <a:endParaRPr lang="da-DK" dirty="0"/>
          </a:p>
        </p:txBody>
      </p:sp>
      <p:pic>
        <p:nvPicPr>
          <p:cNvPr id="5" name="Billede 4">
            <a:extLst>
              <a:ext uri="{FF2B5EF4-FFF2-40B4-BE49-F238E27FC236}">
                <a16:creationId xmlns:a16="http://schemas.microsoft.com/office/drawing/2014/main" id="{AECE0E43-B82B-E9C1-633C-56C9BD210586}"/>
              </a:ext>
            </a:extLst>
          </p:cNvPr>
          <p:cNvPicPr>
            <a:picLocks noChangeAspect="1"/>
          </p:cNvPicPr>
          <p:nvPr/>
        </p:nvPicPr>
        <p:blipFill>
          <a:blip r:embed="rId2"/>
          <a:stretch>
            <a:fillRect/>
          </a:stretch>
        </p:blipFill>
        <p:spPr>
          <a:xfrm>
            <a:off x="989037" y="1923934"/>
            <a:ext cx="11202963" cy="4077269"/>
          </a:xfrm>
          <a:prstGeom prst="rect">
            <a:avLst/>
          </a:prstGeom>
        </p:spPr>
      </p:pic>
    </p:spTree>
    <p:extLst>
      <p:ext uri="{BB962C8B-B14F-4D97-AF65-F5344CB8AC3E}">
        <p14:creationId xmlns:p14="http://schemas.microsoft.com/office/powerpoint/2010/main" val="1435348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8FC2995-8B19-2ACF-EC22-68383F793FB3}"/>
              </a:ext>
            </a:extLst>
          </p:cNvPr>
          <p:cNvSpPr>
            <a:spLocks noGrp="1"/>
          </p:cNvSpPr>
          <p:nvPr>
            <p:ph idx="1"/>
          </p:nvPr>
        </p:nvSpPr>
        <p:spPr>
          <a:xfrm>
            <a:off x="566058" y="497568"/>
            <a:ext cx="10515600" cy="1516289"/>
          </a:xfrm>
        </p:spPr>
        <p:txBody>
          <a:bodyPr>
            <a:noAutofit/>
          </a:bodyPr>
          <a:lstStyle/>
          <a:p>
            <a:pPr marL="0" indent="0">
              <a:buNone/>
            </a:pPr>
            <a:r>
              <a:rPr lang="da-DK" sz="2400" i="1" dirty="0">
                <a:solidFill>
                  <a:srgbClr val="92D050"/>
                </a:solidFill>
                <a:effectLst/>
                <a:latin typeface="Aptos" panose="020B0004020202020204" pitchFamily="34" charset="0"/>
                <a:ea typeface="Aptos" panose="020B0004020202020204" pitchFamily="34" charset="0"/>
                <a:cs typeface="Times New Roman" panose="02020603050405020304" pitchFamily="18" charset="0"/>
              </a:rPr>
              <a:t>Det er godt at eleven laver en afslutning, der svarer på indledningen retoriske spørgsmål. Det er dog ærgerligt, at indledningen kun er halvanden linje. Det havde været bedre, hvis eleven tydeligere have opsummeret hvordan hævn kan være acceptabelt. </a:t>
            </a:r>
            <a:endParaRPr lang="da-DK" sz="3200" i="1" dirty="0">
              <a:solidFill>
                <a:srgbClr val="92D050"/>
              </a:solidFill>
            </a:endParaRPr>
          </a:p>
        </p:txBody>
      </p:sp>
      <p:pic>
        <p:nvPicPr>
          <p:cNvPr id="5" name="Billede 4">
            <a:extLst>
              <a:ext uri="{FF2B5EF4-FFF2-40B4-BE49-F238E27FC236}">
                <a16:creationId xmlns:a16="http://schemas.microsoft.com/office/drawing/2014/main" id="{38F66CE8-355A-DAFA-23C0-C06009446360}"/>
              </a:ext>
            </a:extLst>
          </p:cNvPr>
          <p:cNvPicPr>
            <a:picLocks noChangeAspect="1"/>
          </p:cNvPicPr>
          <p:nvPr/>
        </p:nvPicPr>
        <p:blipFill>
          <a:blip r:embed="rId2"/>
          <a:stretch>
            <a:fillRect/>
          </a:stretch>
        </p:blipFill>
        <p:spPr>
          <a:xfrm>
            <a:off x="380202" y="2857420"/>
            <a:ext cx="11431595" cy="1143160"/>
          </a:xfrm>
          <a:prstGeom prst="rect">
            <a:avLst/>
          </a:prstGeom>
        </p:spPr>
      </p:pic>
    </p:spTree>
    <p:extLst>
      <p:ext uri="{BB962C8B-B14F-4D97-AF65-F5344CB8AC3E}">
        <p14:creationId xmlns:p14="http://schemas.microsoft.com/office/powerpoint/2010/main" val="136945348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TM04033927[[fn=Hovedbegivenhed]]</Template>
  <TotalTime>1445</TotalTime>
  <Words>861</Words>
  <Application>Microsoft Office PowerPoint</Application>
  <PresentationFormat>Widescreen</PresentationFormat>
  <Paragraphs>57</Paragraphs>
  <Slides>32</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32</vt:i4>
      </vt:variant>
    </vt:vector>
  </HeadingPairs>
  <TitlesOfParts>
    <vt:vector size="36" baseType="lpstr">
      <vt:lpstr>Aptos</vt:lpstr>
      <vt:lpstr>Aptos Display</vt:lpstr>
      <vt:lpstr>Arial</vt:lpstr>
      <vt:lpstr>Office-tema</vt:lpstr>
      <vt:lpstr>GENNEMGANG AF ELEVOPGAVER</vt:lpstr>
      <vt:lpstr>4 VURDERINGSKRITERIER</vt:lpstr>
      <vt:lpstr>OPGAVE 1  CENSORKORPSETS BEDØMMELSE: C (7)</vt:lpstr>
      <vt:lpstr>SPROG</vt:lpstr>
      <vt:lpstr>GENREBEVIDSTHED</vt:lpstr>
      <vt:lpstr>PowerPoint-præsentation</vt:lpstr>
      <vt:lpstr>PowerPoint-præsentation</vt:lpstr>
      <vt:lpstr>PowerPoint-præsentation</vt:lpstr>
      <vt:lpstr>PowerPoint-præsentation</vt:lpstr>
      <vt:lpstr>ANALYTISKE KOMPETENCER OG BRUG AF FAGBEGREBER</vt:lpstr>
      <vt:lpstr>PowerPoint-præsentation</vt:lpstr>
      <vt:lpstr>PowerPoint-præsentation</vt:lpstr>
      <vt:lpstr>TEKSTLÆNGDE OG BESVARELSE AF OPGAVEFORMULERINGEN</vt:lpstr>
      <vt:lpstr>OPGAVE 2</vt:lpstr>
      <vt:lpstr>SPROG</vt:lpstr>
      <vt:lpstr>PowerPoint-præsentation</vt:lpstr>
      <vt:lpstr>GENREBEVIDSTHED</vt:lpstr>
      <vt:lpstr>PowerPoint-præsentation</vt:lpstr>
      <vt:lpstr>ANALYTISKE KOMPETENCER OG BRUG AF FAGBEGREBER</vt:lpstr>
      <vt:lpstr>PowerPoint-præsentation</vt:lpstr>
      <vt:lpstr>TEKSTLÆNGDE OG BESVARELSE AF OPGAVEFORMULERINGEN</vt:lpstr>
      <vt:lpstr>OPGAVE 3</vt:lpstr>
      <vt:lpstr>SPROG</vt:lpstr>
      <vt:lpstr>PowerPoint-præsentation</vt:lpstr>
      <vt:lpstr>GENREBEVIDSTHED</vt:lpstr>
      <vt:lpstr>PowerPoint-præsentation</vt:lpstr>
      <vt:lpstr>PowerPoint-præsentation</vt:lpstr>
      <vt:lpstr>PowerPoint-præsentation</vt:lpstr>
      <vt:lpstr>ANALYTISKE KOMPENTENCER OG BRUG AF FAGBEGREBER</vt:lpstr>
      <vt:lpstr>PowerPoint-præsentation</vt:lpstr>
      <vt:lpstr>PowerPoint-præsentation</vt:lpstr>
      <vt:lpstr>TEKSTLÆNGDE OG BESVARELSE AF OPGAVEFORMULERINGEN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Ina Nielsen</dc:creator>
  <cp:lastModifiedBy>Ina Nielsen</cp:lastModifiedBy>
  <cp:revision>1</cp:revision>
  <dcterms:created xsi:type="dcterms:W3CDTF">2025-03-13T13:47:06Z</dcterms:created>
  <dcterms:modified xsi:type="dcterms:W3CDTF">2025-03-20T12:19:06Z</dcterms:modified>
</cp:coreProperties>
</file>